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3_1800AB5F.xml" ContentType="application/vnd.ms-powerpoint.comments+xml"/>
  <Override PartName="/ppt/comments/modernComment_101_185C5E6A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9" r:id="rId5"/>
    <p:sldId id="260" r:id="rId6"/>
    <p:sldId id="257" r:id="rId7"/>
    <p:sldId id="258" r:id="rId8"/>
  </p:sldIdLst>
  <p:sldSz cx="7772400" cy="100584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7C1DE9-FCAF-0A36-1940-DA284B9F613F}" name="Cowan, Dave (DOT)" initials="CD(" userId="S::Dave.Cowan@state.mn.us::842f1d8f-a35c-4df0-ab9f-8cea17eaad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267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tags" Target="tags/tag1.xml"/><Relationship Id="rId14" Type="http://schemas.microsoft.com/office/2018/10/relationships/authors" Target="authors.xml"/></Relationships>
</file>

<file path=ppt/comments/modernComment_101_185C5E6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B4DE9EE-BF18-48CA-AF4C-3353EAEBC4CB}" authorId="{5B7C1DE9-FCAF-0A36-1940-DA284B9F613F}" status="resolved" created="2022-11-28T21:06:59.68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8706666" sldId="257"/>
      <ac:spMk id="23" creationId="{00000000-0000-0000-0000-000000000000}"/>
    </ac:deMkLst>
    <p188:txBody>
      <a:bodyPr/>
      <a:lstStyle/>
      <a:p>
        <a:r>
          <a:rPr lang="en-US"/>
          <a:t>let's add this to one of the wwtsd flyers/posters too? I like the message.</a:t>
        </a:r>
      </a:p>
    </p188:txBody>
  </p188:cm>
</p188:cmLst>
</file>

<file path=ppt/comments/modernComment_103_1800AB5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A0AEABB-5AE4-4740-8F14-52DFD23B9E5B}" authorId="{5B7C1DE9-FCAF-0A36-1940-DA284B9F613F}" status="resolved" created="2022-11-28T21:06:59.68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2697055" sldId="259"/>
      <ac:spMk id="23" creationId="{00000000-0000-0000-0000-000000000000}"/>
    </ac:deMkLst>
    <p188:txBody>
      <a:bodyPr/>
      <a:lstStyle/>
      <a:p>
        <a:r>
          <a:rPr lang="en-US"/>
          <a:t>let's add this to one of the wwtsd flyers/posters too? I like the message.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913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7246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4857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2082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9214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667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4999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139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6102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8745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816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1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8/10/relationships/comments" Target="../comments/modernComment_103_1800AB5F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microsoft.com/office/2018/10/relationships/comments" Target="../comments/modernComment_101_185C5E6A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laying in the snow&#10;&#10;Description automatically generated with medium confidence">
            <a:extLst>
              <a:ext uri="{FF2B5EF4-FFF2-40B4-BE49-F238E27FC236}">
                <a16:creationId xmlns:a16="http://schemas.microsoft.com/office/drawing/2014/main" id="{B9B40D82-1626-4F62-BC3D-762111BA0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62" t="11833" r="21710" b="16021"/>
          <a:stretch>
            <a:fillRect/>
          </a:stretch>
        </p:blipFill>
        <p:spPr>
          <a:xfrm>
            <a:off x="-51958" y="-77874"/>
            <a:ext cx="7876316" cy="5096138"/>
          </a:xfrm>
          <a:prstGeom prst="rect">
            <a:avLst/>
          </a:prstGeom>
        </p:spPr>
      </p:pic>
      <p:pic>
        <p:nvPicPr>
          <p:cNvPr id="9" name="Picture 8" descr="A group of people stand in the middle of a street&#10;&#10;Description automatically generated with low confidence">
            <a:extLst>
              <a:ext uri="{FF2B5EF4-FFF2-40B4-BE49-F238E27FC236}">
                <a16:creationId xmlns:a16="http://schemas.microsoft.com/office/drawing/2014/main" id="{A450DD2C-ADBC-49E5-ACF7-002D3673B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3" t="16803" b="15196"/>
          <a:stretch>
            <a:fillRect/>
          </a:stretch>
        </p:blipFill>
        <p:spPr>
          <a:xfrm>
            <a:off x="0" y="5007694"/>
            <a:ext cx="7876316" cy="5050706"/>
          </a:xfrm>
          <a:prstGeom prst="rect">
            <a:avLst/>
          </a:prstGeom>
        </p:spPr>
      </p:pic>
      <p:sp>
        <p:nvSpPr>
          <p:cNvPr id="4" name="Content Placeholder 2"/>
          <p:cNvSpPr txBox="1"/>
          <p:nvPr/>
        </p:nvSpPr>
        <p:spPr>
          <a:xfrm>
            <a:off x="3668495" y="384479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97962" y="4990121"/>
            <a:ext cx="2280099" cy="50641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62071" y="2981238"/>
            <a:ext cx="7883898" cy="14177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/>
          <p:cNvSpPr txBox="1"/>
          <p:nvPr/>
        </p:nvSpPr>
        <p:spPr>
          <a:xfrm>
            <a:off x="-4532" y="3216269"/>
            <a:ext cx="5590779" cy="1038234"/>
          </a:xfrm>
          <a:prstGeom prst="rect">
            <a:avLst/>
          </a:prstGeom>
        </p:spPr>
        <p:txBody>
          <a:bodyPr vert="horz" lIns="91439" tIns="45720" rIns="91439" bIns="45720" rtlCol="0">
            <a:normAutofit fontScale="975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o-SO" sz="2800" b="0" i="0" strike="noStrike" cap="none" spc="0" baseline="0" dirty="0">
                <a:solidFill>
                  <a:srgbClr val="003865"/>
                </a:solidFill>
                <a:effectLst/>
                <a:latin typeface="Brandon Grotesque Bold"/>
                <a:ea typeface="Brandon Grotesque Bold"/>
                <a:cs typeface="Brandon Grotesque Bold"/>
              </a:rPr>
              <a:t>Samee Qaraar </a:t>
            </a:r>
            <a:r>
              <a:rPr lang="en-US" sz="2800" b="0" i="0" strike="noStrike" cap="none" spc="0" baseline="0" dirty="0">
                <a:solidFill>
                  <a:srgbClr val="003865"/>
                </a:solidFill>
                <a:effectLst/>
                <a:latin typeface="Brandon Grotesque Bold"/>
                <a:ea typeface="Brandon Grotesque Bold"/>
                <a:cs typeface="Brandon Grotesque Bold"/>
              </a:rPr>
              <a:t>S</a:t>
            </a:r>
            <a:r>
              <a:rPr lang="so-SO" sz="2800" b="0" i="0" strike="noStrike" cap="none" spc="0" baseline="0" dirty="0">
                <a:solidFill>
                  <a:srgbClr val="003865"/>
                </a:solidFill>
                <a:effectLst/>
                <a:latin typeface="Brandon Grotesque Bold"/>
                <a:ea typeface="Brandon Grotesque Bold"/>
                <a:cs typeface="Brandon Grotesque Bold"/>
              </a:rPr>
              <a:t>anadka cusub ah oo aad u lugeyneysid Iskuulka/dugsiga!</a:t>
            </a:r>
          </a:p>
        </p:txBody>
      </p:sp>
      <p:sp>
        <p:nvSpPr>
          <p:cNvPr id="25" name="Subtitle 2"/>
          <p:cNvSpPr txBox="1"/>
          <p:nvPr/>
        </p:nvSpPr>
        <p:spPr>
          <a:xfrm>
            <a:off x="5233737" y="4057935"/>
            <a:ext cx="2613091" cy="582758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o-SO" sz="1800" b="0" i="1" strike="noStrike" cap="none" spc="0" baseline="0" dirty="0">
                <a:solidFill>
                  <a:srgbClr val="003865"/>
                </a:solidFill>
                <a:effectLst/>
                <a:latin typeface="Brandon Grotesque Medium"/>
                <a:ea typeface="Brandon Grotesque Medium"/>
                <a:cs typeface="Brandon Grotesque Medium"/>
              </a:rPr>
              <a:t>mnsaferoutestoschool.org</a:t>
            </a:r>
          </a:p>
        </p:txBody>
      </p:sp>
      <p:sp>
        <p:nvSpPr>
          <p:cNvPr id="15" name="Subtitle 2"/>
          <p:cNvSpPr txBox="1"/>
          <p:nvPr/>
        </p:nvSpPr>
        <p:spPr>
          <a:xfrm>
            <a:off x="4997961" y="5750786"/>
            <a:ext cx="2288376" cy="2449928"/>
          </a:xfrm>
          <a:prstGeom prst="rect">
            <a:avLst/>
          </a:prstGeom>
        </p:spPr>
        <p:txBody>
          <a:bodyPr vert="horz" lIns="91439" tIns="45720" rIns="91439" bIns="45720" rtlCol="0">
            <a:normAutofit fontScale="80000" lnSpcReduction="2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o-SO" sz="3600" b="0" i="0" strike="noStrike" cap="none" spc="0" baseline="0" dirty="0">
                <a:solidFill>
                  <a:srgbClr val="003865"/>
                </a:solidFill>
                <a:effectLst/>
                <a:latin typeface="Brandon Grotesque Bold"/>
                <a:ea typeface="Brandon Grotesque Bold"/>
                <a:cs typeface="Brandon Grotesque Bold"/>
              </a:rPr>
              <a:t>Samee Qaraar sanadka cusub ah oo aad u lugeyneysid Iskuulka</a:t>
            </a:r>
          </a:p>
        </p:txBody>
      </p:sp>
      <p:pic>
        <p:nvPicPr>
          <p:cNvPr id="3" name="Picture 2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ECA83A13-6941-4F2A-832C-8F7744034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1" y="2896671"/>
            <a:ext cx="2113073" cy="1268294"/>
          </a:xfrm>
          <a:prstGeom prst="rect">
            <a:avLst/>
          </a:prstGeom>
        </p:spPr>
      </p:pic>
      <p:pic>
        <p:nvPicPr>
          <p:cNvPr id="20" name="Picture 19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646B0E7B-F6FA-4071-BD3E-84CCD8296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3" y="8281286"/>
            <a:ext cx="2113073" cy="1268294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DF6E29B3-B271-401A-A6CC-5367ADC1982F}"/>
              </a:ext>
            </a:extLst>
          </p:cNvPr>
          <p:cNvSpPr txBox="1"/>
          <p:nvPr/>
        </p:nvSpPr>
        <p:spPr>
          <a:xfrm>
            <a:off x="4535906" y="9686188"/>
            <a:ext cx="2831100" cy="582758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o-SO" sz="1800" b="0" i="1" strike="noStrike" cap="none" spc="0" baseline="0" dirty="0">
                <a:solidFill>
                  <a:srgbClr val="003865"/>
                </a:solidFill>
                <a:effectLst/>
                <a:latin typeface="Brandon Grotesque Medium"/>
                <a:ea typeface="Brandon Grotesque Medium"/>
                <a:cs typeface="Brandon Grotesque Medium"/>
              </a:rPr>
              <a:t>mnsaferoutestoschool.org</a:t>
            </a:r>
          </a:p>
        </p:txBody>
      </p:sp>
    </p:spTree>
    <p:extLst>
      <p:ext uri="{BB962C8B-B14F-4D97-AF65-F5344CB8AC3E}">
        <p14:creationId xmlns:p14="http://schemas.microsoft.com/office/powerpoint/2010/main" val="402697055"/>
      </p:ext>
    </p:extLst>
  </p:cSld>
  <p:clrMapOvr>
    <a:masterClrMapping/>
  </p:clrMapOvr>
  <p:transition/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/>
          <p:nvPr/>
        </p:nvSpPr>
        <p:spPr>
          <a:xfrm>
            <a:off x="3668495" y="5951686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32432" y="831755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32432" y="872460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32432" y="913164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32432" y="9535376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/>
          <p:nvPr/>
        </p:nvSpPr>
        <p:spPr>
          <a:xfrm>
            <a:off x="302235" y="1211272"/>
            <a:ext cx="3785116" cy="3923817"/>
          </a:xfrm>
          <a:prstGeom prst="rect">
            <a:avLst/>
          </a:prstGeom>
        </p:spPr>
        <p:txBody>
          <a:bodyPr vert="horz" lIns="91439" tIns="45720" rIns="91439" bIns="45720" rtlCol="0">
            <a:normAutofit fontScale="95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Gacaliye 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[NAME OF SCHOOL]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waalidka/masuulka: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Ugu biloow caruurtaada sanadka cusub bilaaw barakeysan adiga oo bilaabaya caado cusub oo caafimaad qab la xiriirta!</a:t>
            </a:r>
          </a:p>
          <a:p>
            <a:pPr algn="l"/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Arbacada, Febraayo </a:t>
            </a:r>
            <a:r>
              <a:rPr lang="en-US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7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waa 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Maalinta u Lugeynta Iskuulka ee Xiliga Jiilaalka(Winter)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,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oo ah dhacdo caalami ah oo sanadle ah oo ku dhiirigelisa carruurta inay u lugeeyaan iskuulka. 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Iskuulka oo lugeeyo ama baaskiil/bushkaleeti loogu aado si joogto ah waxaa laga helaa faa'iidooyin caafimaad waxayna ka caawisaa carruurta inay iskuulka diirada saaraan. 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Ka hel macluumaad dheeri ah oo ku saabasan dhaqdhaqaaqyada/howlaha  Maalinta u Lugeynta Iskuulka ee Xiliga Jiilaalka(Winter)  [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NAME OF SCHOOL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adiga oo kala xiriiraya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NAME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lambarka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PHONE NUMBER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ama email ugu diraya 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EMAIL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].</a:t>
            </a:r>
          </a:p>
          <a:p>
            <a:pPr algn="l"/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Ina keena oo aan dhammaanteen wada lugeyno!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P.S. Waxaa kale la heli karaa fursado shaqo iskaa wax u qabso ah Maalinta u Lugeynta Iskuulka ee Xiliga Jiilaalka(Winter) La xiriir 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[NAME]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wixii macluumaad dheeriya ah.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832432" y="324912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32432" y="365617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32432" y="406321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32432" y="4466944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798835" y="334211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98835" y="5408083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/>
          <p:nvPr/>
        </p:nvSpPr>
        <p:spPr>
          <a:xfrm>
            <a:off x="302233" y="6279453"/>
            <a:ext cx="3785118" cy="3923817"/>
          </a:xfrm>
          <a:prstGeom prst="rect">
            <a:avLst/>
          </a:prstGeom>
        </p:spPr>
        <p:txBody>
          <a:bodyPr vert="horz" lIns="91439" tIns="45720" rIns="91439" bIns="45720" rtlCol="0">
            <a:normAutofit fontScale="95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Gacaliye 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[NAME OF SCHOOL]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waalidka/masuulka: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Ugu biloow caruurtaada sanadka cusub bilaaw barakeysan adiga oo bilaabaya caado cusub oo caafimaad qab la xiriirta!</a:t>
            </a:r>
          </a:p>
          <a:p>
            <a:pPr algn="l"/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Arbacada, Febraayo </a:t>
            </a:r>
            <a:r>
              <a:rPr lang="en-US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7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waa 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Maalinta u Lugeynta Iskuulka ee Xiliga Jiilaalka(Winter)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,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oo ah dhacdo caalami ah oo sanadle ah oo ku dhiirigelisa carruurta inay u lugeeyaan iskuulka. 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Iskuulka oo lugeeyo ama baaskiil/bushkaleeti loogu aado si joogto ah waxaa laga helaa faa'iidooyin caafimaad waxayna ka caawisaa carruurta inay iskuulka diirada saaraan. 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Ka hel macluumaad dheeri ah oo ku saabasan dhaqdhaqaaqyada/howlaha  Maalinta u Lugeynta Iskuulka ee Xiliga Jiilaalka(Winter)  [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NAME OF SCHOOL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adiga oo kala xiriiraya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NAME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lambarka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PHONE NUMBER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ama email ugu diraya 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EMAIL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].</a:t>
            </a:r>
          </a:p>
          <a:p>
            <a:pPr algn="l"/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Ina keena oo aan dhammaanteen wada lugeyno!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P.S. Waxaa kale la heli karaa fursado shaqo iskaa wax u qabso ah Maalinta u Lugeynta Iskuulka ee Xiliga Jiilaalka(Winter) La xiriir 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[NAME]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wixii macluumaad dheeriya ah.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4C195D40-FCFA-41F6-841A-AE9A5E27E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74134"/>
            <a:ext cx="1624126" cy="974822"/>
          </a:xfrm>
          <a:prstGeom prst="rect">
            <a:avLst/>
          </a:prstGeom>
        </p:spPr>
      </p:pic>
      <p:pic>
        <p:nvPicPr>
          <p:cNvPr id="28" name="Picture 27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76863B0-490C-46D4-8565-E31D5D66E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5154219"/>
            <a:ext cx="1624126" cy="9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5304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06219"/>
            <a:ext cx="7772401" cy="67586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" b="-3089"/>
          <a:stretch>
            <a:fillRect/>
          </a:stretch>
        </p:blipFill>
        <p:spPr>
          <a:xfrm>
            <a:off x="2" y="-821605"/>
            <a:ext cx="7772399" cy="5829299"/>
          </a:xfrm>
          <a:prstGeom prst="rect">
            <a:avLst/>
          </a:prstGeom>
        </p:spPr>
      </p:pic>
      <p:sp>
        <p:nvSpPr>
          <p:cNvPr id="4" name="Content Placeholder 2"/>
          <p:cNvSpPr txBox="1"/>
          <p:nvPr/>
        </p:nvSpPr>
        <p:spPr>
          <a:xfrm>
            <a:off x="3668495" y="384479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97962" y="4990121"/>
            <a:ext cx="2653932" cy="527714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btitle 2"/>
          <p:cNvSpPr txBox="1"/>
          <p:nvPr/>
        </p:nvSpPr>
        <p:spPr>
          <a:xfrm>
            <a:off x="4997961" y="9603847"/>
            <a:ext cx="2453426" cy="582758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o-SO" sz="1600" b="1" i="1" strike="noStrike" cap="none" spc="0" baseline="0" dirty="0">
                <a:solidFill>
                  <a:srgbClr val="003865"/>
                </a:solidFill>
                <a:effectLst/>
                <a:latin typeface="Brandon Grotesque Bold"/>
                <a:ea typeface="Brandon Grotesque Bold"/>
                <a:cs typeface="Brandon Grotesque Bold"/>
              </a:rPr>
              <a:t>mnsaferoutestoschool.org</a:t>
            </a:r>
          </a:p>
        </p:txBody>
      </p:sp>
      <p:sp>
        <p:nvSpPr>
          <p:cNvPr id="15" name="Subtitle 2"/>
          <p:cNvSpPr txBox="1"/>
          <p:nvPr/>
        </p:nvSpPr>
        <p:spPr>
          <a:xfrm>
            <a:off x="4997960" y="5750786"/>
            <a:ext cx="2716004" cy="2449928"/>
          </a:xfrm>
          <a:prstGeom prst="rect">
            <a:avLst/>
          </a:prstGeom>
        </p:spPr>
        <p:txBody>
          <a:bodyPr vert="horz" lIns="91439" tIns="45720" rIns="91439" bIns="45720" rtlCol="0">
            <a:normAutofit fontScale="95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o-SO" sz="2800" b="0" i="0" strike="noStrike" cap="none" spc="0" baseline="0" dirty="0">
                <a:solidFill>
                  <a:srgbClr val="003865"/>
                </a:solidFill>
                <a:effectLst/>
                <a:latin typeface="Brandon Grotesque Bold"/>
                <a:ea typeface="Brandon Grotesque Bold"/>
                <a:cs typeface="Brandon Grotesque Bold"/>
              </a:rPr>
              <a:t>Samee Qaraar sanadka cusub ah oo aad u lugeyneysid Iskuulka/dugsiga!</a:t>
            </a:r>
          </a:p>
        </p:txBody>
      </p:sp>
      <p:pic>
        <p:nvPicPr>
          <p:cNvPr id="20" name="Picture 19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646B0E7B-F6FA-4071-BD3E-84CCD8296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3" y="8281286"/>
            <a:ext cx="2113073" cy="1268294"/>
          </a:xfrm>
          <a:prstGeom prst="rect">
            <a:avLst/>
          </a:prstGeom>
        </p:spPr>
      </p:pic>
      <p:pic>
        <p:nvPicPr>
          <p:cNvPr id="5" name="Picture 4" descr="A group of children standing in the snow&#10;&#10;Description automatically generated with low confidence">
            <a:extLst>
              <a:ext uri="{FF2B5EF4-FFF2-40B4-BE49-F238E27FC236}">
                <a16:creationId xmlns:a16="http://schemas.microsoft.com/office/drawing/2014/main" id="{62886337-0C01-48B6-B1D3-C9977DF26B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" y="-365725"/>
            <a:ext cx="7772400" cy="53734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649D82-C845-4BA3-942C-687FE1E27F79}"/>
              </a:ext>
            </a:extLst>
          </p:cNvPr>
          <p:cNvSpPr/>
          <p:nvPr/>
        </p:nvSpPr>
        <p:spPr>
          <a:xfrm>
            <a:off x="-62071" y="3586730"/>
            <a:ext cx="7876315" cy="14177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BFD7018-0345-45C3-9F4A-B618B7E82E59}"/>
              </a:ext>
            </a:extLst>
          </p:cNvPr>
          <p:cNvSpPr txBox="1"/>
          <p:nvPr/>
        </p:nvSpPr>
        <p:spPr>
          <a:xfrm>
            <a:off x="-4532" y="3821761"/>
            <a:ext cx="5590779" cy="1038234"/>
          </a:xfrm>
          <a:prstGeom prst="rect">
            <a:avLst/>
          </a:prstGeom>
        </p:spPr>
        <p:txBody>
          <a:bodyPr vert="horz" lIns="91439" tIns="45720" rIns="91439" bIns="45720" rtlCol="0">
            <a:normAutofit fontScale="75000" lnSpcReduction="2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o-SO" sz="3600" b="0" i="0" strike="noStrike" cap="none" spc="0" baseline="0">
                <a:solidFill>
                  <a:srgbClr val="003865"/>
                </a:solidFill>
                <a:effectLst/>
                <a:latin typeface="Brandon Grotesque Bold"/>
                <a:ea typeface="Brandon Grotesque Bold"/>
                <a:cs typeface="Brandon Grotesque Bold"/>
              </a:rPr>
              <a:t>Samee Qaraar sanadka cusub ah oo aad u lugeyneysid Iskuulka/dugsiga!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E7FF24B-0468-4E74-B34E-EF26C6680E51}"/>
              </a:ext>
            </a:extLst>
          </p:cNvPr>
          <p:cNvSpPr txBox="1"/>
          <p:nvPr/>
        </p:nvSpPr>
        <p:spPr>
          <a:xfrm>
            <a:off x="5130824" y="4702337"/>
            <a:ext cx="2716004" cy="570051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o-SO" sz="1800" b="0" i="1" strike="noStrike" cap="none" spc="0" baseline="0" dirty="0">
                <a:solidFill>
                  <a:srgbClr val="003865"/>
                </a:solidFill>
                <a:effectLst/>
                <a:latin typeface="Brandon Grotesque Medium"/>
                <a:ea typeface="Brandon Grotesque Medium"/>
                <a:cs typeface="Brandon Grotesque Medium"/>
              </a:rPr>
              <a:t>mnsaferoutestoschool.org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DDCDC70-AE30-44A7-AF68-1BE94CE34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1" y="3502163"/>
            <a:ext cx="2113073" cy="126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6666"/>
      </p:ext>
    </p:extLst>
  </p:cSld>
  <p:clrMapOvr>
    <a:masterClrMapping/>
  </p:clrMapOvr>
  <p:transition/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/>
          <p:nvPr/>
        </p:nvSpPr>
        <p:spPr>
          <a:xfrm>
            <a:off x="3668495" y="5951686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32432" y="831755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32432" y="872460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32432" y="913164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32432" y="9535376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/>
          <p:nvPr/>
        </p:nvSpPr>
        <p:spPr>
          <a:xfrm>
            <a:off x="302233" y="1160157"/>
            <a:ext cx="3785118" cy="3923817"/>
          </a:xfrm>
          <a:prstGeom prst="rect">
            <a:avLst/>
          </a:prstGeom>
        </p:spPr>
        <p:txBody>
          <a:bodyPr vert="horz" lIns="91439" tIns="45720" rIns="91439" bIns="45720" rtlCol="0">
            <a:normAutofit fontScale="95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Gacaliye 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[NAME OF SCHOOL]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waalidka/masuulka: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Ugu biloow caruurtaada sanadka cusub bilaaw barakeysan adiga oo bilaabaya caado cusub oo caafimaad qab la xiriirta!</a:t>
            </a:r>
          </a:p>
          <a:p>
            <a:pPr algn="l"/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Arbacada, Febraayo </a:t>
            </a:r>
            <a:r>
              <a:rPr lang="en-US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7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waa 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Maalinta u Lugeynta Iskuulka ee Xiliga Jiilaalka(Winter)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,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oo ah dhacdo caalami ah oo sanadle ah oo ku dhiirigelisa carruurta inay u lugeeyaan iskuulka. 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Iskuulka oo lugeeyo ama baaskiil/bushkaleeti loogu aado si joogto ah waxaa laga helaa faa'iidooyin caafimaad waxayna ka caawisaa carruurta inay iskuulka diirada saaraan. 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Ka hel macluumaad dheeri ah oo ku saabasan dhaqdhaqaaqyada/howlaha  Maalinta u Lugeynta Iskuulka ee Xiliga Jiilaalka(Winter)  [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NAME OF SCHOOL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adiga oo kala xiriiraya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NAME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lambarka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PHONE NUMBER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ama email ugu diraya 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EMAIL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].</a:t>
            </a:r>
          </a:p>
          <a:p>
            <a:pPr algn="l"/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Ina keena oo aan dhammaanteen wada lugeyno!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P.S. Waxaa kale </a:t>
            </a:r>
            <a:r>
              <a:rPr lang="en-US" sz="1100" b="0" i="0" strike="noStrike" cap="none" spc="0" baseline="0" dirty="0" err="1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oo</a:t>
            </a:r>
            <a:r>
              <a:rPr lang="en-US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la heli karaa fursado shaqo iskaa wax u qabso ah Maalinta u Lugeynta Iskuulka ee Xiliga Jiilaalka(Winter) La xiriir 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[NAME]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wixii macluumaad dheeriya ah.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832432" y="324912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32432" y="365617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32432" y="406321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32432" y="4466944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798835" y="334211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98835" y="5408083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/>
          <p:nvPr/>
        </p:nvSpPr>
        <p:spPr>
          <a:xfrm>
            <a:off x="302233" y="6279453"/>
            <a:ext cx="3785118" cy="3923817"/>
          </a:xfrm>
          <a:prstGeom prst="rect">
            <a:avLst/>
          </a:prstGeom>
        </p:spPr>
        <p:txBody>
          <a:bodyPr vert="horz" lIns="91439" tIns="45720" rIns="91439" bIns="45720" rtlCol="0">
            <a:normAutofit fontScale="95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Gacaliye 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[NAME OF SCHOOL]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waalidka/masuulka: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Ugu biloow caruurtaada sanadka cusub bilaaw barakeysan adiga oo bilaabaya caado cusub oo caafimaad qab la xiriirta!</a:t>
            </a:r>
          </a:p>
          <a:p>
            <a:pPr algn="l"/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Arbacada, Febraayo </a:t>
            </a:r>
            <a:r>
              <a:rPr lang="en-US" sz="1100" b="1" i="1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7</a:t>
            </a:r>
            <a:r>
              <a:rPr lang="so-SO" sz="1100" b="1" i="1" strike="noStrike" cap="none" spc="0" baseline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waa 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Maalinta u Lugeynta Iskuulka ee Xiliga Jiilaalka(Winter)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,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oo ah dhacdo caalami ah oo sanadle ah oo ku dhiirigelisa carruurta inay u lugeeyaan iskuulka. 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Iskuulka oo lugeeyo ama baaskiil/bushkaleeti loogu aado si joogto ah waxaa laga helaa faa'iidooyin caafimaad waxayna ka caawisaa carruurta inay iskuulka diirada saaraan. 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Ka hel macluumaad dheeri ah oo ku saabasan dhaqdhaqaaqyada/howlaha  Maalinta u Lugeynta Iskuulka ee Xiliga Jiilaalka(Winter)  [</a:t>
            </a:r>
            <a:r>
              <a:rPr lang="so-SO" sz="1100" b="1" i="1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NAME OF SCHOOL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adiga oo kala xiriiraya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NAME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lambarka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PHONE NUMBER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 ama email ugu diraya  [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EMAIL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].</a:t>
            </a:r>
          </a:p>
          <a:p>
            <a:pPr algn="l"/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Ina keena oo aan dhammaanteen wada lugeyno!</a:t>
            </a:r>
          </a:p>
          <a:p>
            <a:pPr algn="l"/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P.S. Waxaa kale </a:t>
            </a:r>
            <a:r>
              <a:rPr lang="en-US" sz="1100" b="0" i="0" strike="noStrike" cap="none" spc="0" baseline="0" dirty="0" err="1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oo</a:t>
            </a:r>
            <a:r>
              <a:rPr lang="en-US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la heli karaa fursado shaqo iskaa wax u qabso ah Maalinta u Lugeynta Iskuulka ee Xiliga Jiilaalka(Winter) La xiriir </a:t>
            </a:r>
            <a:r>
              <a:rPr lang="so-SO" sz="1100" b="1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[NAME]</a:t>
            </a:r>
            <a:r>
              <a:rPr lang="so-SO" sz="1100" b="0" i="0" strike="noStrike" cap="none" spc="0" baseline="0" dirty="0">
                <a:solidFill>
                  <a:srgbClr val="000000"/>
                </a:solidFill>
                <a:effectLst/>
                <a:latin typeface="Verdana"/>
                <a:ea typeface="Verdana"/>
                <a:cs typeface="Verdana"/>
              </a:rPr>
              <a:t> wixii macluumaad dheeriya ah.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4C195D40-FCFA-41F6-841A-AE9A5E27E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74134"/>
            <a:ext cx="1624126" cy="974822"/>
          </a:xfrm>
          <a:prstGeom prst="rect">
            <a:avLst/>
          </a:prstGeom>
        </p:spPr>
      </p:pic>
      <p:pic>
        <p:nvPicPr>
          <p:cNvPr id="28" name="Picture 27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76863B0-490C-46D4-8565-E31D5D66E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5154219"/>
            <a:ext cx="1624126" cy="9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4938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Microsoft Windows NT 10.0"/>
  <p:tag name="AS_RELEASE_DATE" val="2021.10.31"/>
  <p:tag name="AS_TITLE" val="Aspose.Slides for Java"/>
  <p:tag name="AS_VERSION" val="21.1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Calibri Light" panose="020F03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E984B514CA6747BDEB654F428B7275" ma:contentTypeVersion="13" ma:contentTypeDescription="Create a new document." ma:contentTypeScope="" ma:versionID="3f25b890f8382d9baa331876827bdc87">
  <xsd:schema xmlns:xsd="http://www.w3.org/2001/XMLSchema" xmlns:xs="http://www.w3.org/2001/XMLSchema" xmlns:p="http://schemas.microsoft.com/office/2006/metadata/properties" xmlns:ns2="a074c3bc-21a4-4771-acfe-b989cfb31b81" xmlns:ns3="e3468907-a698-479b-8007-358aebef40ae" targetNamespace="http://schemas.microsoft.com/office/2006/metadata/properties" ma:root="true" ma:fieldsID="00f40e6d22e16a6c322a7f2f05b07f26" ns2:_="" ns3:_="">
    <xsd:import namespace="a074c3bc-21a4-4771-acfe-b989cfb31b81"/>
    <xsd:import namespace="e3468907-a698-479b-8007-358aebef40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4c3bc-21a4-4771-acfe-b989cfb31b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19cb8a3-2c43-49ff-bdd4-56a41dc47c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68907-a698-479b-8007-358aebef40a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21fac1c-9310-462a-bf3f-ab978407c081}" ma:internalName="TaxCatchAll" ma:showField="CatchAllData" ma:web="e3468907-a698-479b-8007-358aebef40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468907-a698-479b-8007-358aebef40ae" xsi:nil="true"/>
    <lcf76f155ced4ddcb4097134ff3c332f xmlns="a074c3bc-21a4-4771-acfe-b989cfb31b8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267DC0-1D18-453E-8779-02FE375F5A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17122F-9D15-4BAA-83A1-2D745F89C2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74c3bc-21a4-4771-acfe-b989cfb31b81"/>
    <ds:schemaRef ds:uri="e3468907-a698-479b-8007-358aebef40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25C203-A15C-48D0-A241-DAA53AB9C666}">
  <ds:schemaRefs>
    <ds:schemaRef ds:uri="http://schemas.microsoft.com/office/2006/metadata/properties"/>
    <ds:schemaRef ds:uri="http://schemas.microsoft.com/office/infopath/2007/PartnerControls"/>
    <ds:schemaRef ds:uri="e3468907-a698-479b-8007-358aebef40ae"/>
    <ds:schemaRef ds:uri="a074c3bc-21a4-4771-acfe-b989cfb31b8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</TotalTime>
  <Words>764</Words>
  <Application>Microsoft Office PowerPoint</Application>
  <PresentationFormat>Custom</PresentationFormat>
  <Paragraphs>36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Brandon Grotesque Bold</vt:lpstr>
      <vt:lpstr>Brandon Grotesque Medium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MnDOT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Houser, Emily (DOT)</dc:creator>
  <cp:lastModifiedBy>Corbin, Kelly (She/Her/Hers) (DOT)</cp:lastModifiedBy>
  <cp:revision>21</cp:revision>
  <dcterms:created xsi:type="dcterms:W3CDTF">2019-07-18T17:40:10Z</dcterms:created>
  <dcterms:modified xsi:type="dcterms:W3CDTF">2023-10-13T17:00:12Z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0x01010090E984B514CA6747BDEB654F428B7275</vt:lpwstr>
  </property>
</Properties>
</file>