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1_185C5E6A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9" r:id="rId5"/>
    <p:sldId id="260" r:id="rId6"/>
    <p:sldId id="257" r:id="rId7"/>
    <p:sldId id="258" r:id="rId8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7C1DE9-FCAF-0A36-1940-DA284B9F613F}" name="Cowan, Dave (DOT)" initials="CD(" userId="S::Dave.Cowan@state.mn.us::842f1d8f-a35c-4df0-ab9f-8cea17eaad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267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omments/modernComment_101_185C5E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4DE9EE-BF18-48CA-AF4C-3353EAEBC4CB}" authorId="{5B7C1DE9-FCAF-0A36-1940-DA284B9F613F}" status="resolved" created="2022-11-28T21:06:59.68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8706666" sldId="257"/>
      <ac:spMk id="23" creationId="{00000000-0000-0000-0000-000000000000}"/>
    </ac:deMkLst>
    <p188:txBody>
      <a:bodyPr/>
      <a:lstStyle/>
      <a:p>
        <a:r>
          <a:rPr lang="en-US"/>
          <a:t>let's add this to one of the wwtsd flyers/posters too? I like the message.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9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4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2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9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6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1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6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8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microsoft.com/office/2018/10/relationships/comments" Target="../comments/modernComment_101_185C5E6A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laying in the snow&#10;&#10;Description automatically generated with medium confidence">
            <a:extLst>
              <a:ext uri="{FF2B5EF4-FFF2-40B4-BE49-F238E27FC236}">
                <a16:creationId xmlns:a16="http://schemas.microsoft.com/office/drawing/2014/main" id="{B9B40D82-1626-4F62-BC3D-762111BA06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2" t="11833" r="21710" b="16021"/>
          <a:stretch/>
        </p:blipFill>
        <p:spPr>
          <a:xfrm>
            <a:off x="-51958" y="-77874"/>
            <a:ext cx="7876316" cy="5096138"/>
          </a:xfrm>
          <a:prstGeom prst="rect">
            <a:avLst/>
          </a:prstGeom>
        </p:spPr>
      </p:pic>
      <p:pic>
        <p:nvPicPr>
          <p:cNvPr id="9" name="Picture 8" descr="A group of people stand in the middle of a street&#10;&#10;Description automatically generated with low confidence">
            <a:extLst>
              <a:ext uri="{FF2B5EF4-FFF2-40B4-BE49-F238E27FC236}">
                <a16:creationId xmlns:a16="http://schemas.microsoft.com/office/drawing/2014/main" id="{A450DD2C-ADBC-49E5-ACF7-002D3673B6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3" t="16803" b="15196"/>
          <a:stretch/>
        </p:blipFill>
        <p:spPr>
          <a:xfrm>
            <a:off x="0" y="5007694"/>
            <a:ext cx="7876316" cy="505070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0641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62071" y="2981238"/>
            <a:ext cx="7883898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-4532" y="3216269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a New Year’s resolution to walk to school!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5393316" y="4057935"/>
            <a:ext cx="2453512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997961" y="5750786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a New Year’s resolution to walk to school!</a:t>
            </a:r>
          </a:p>
        </p:txBody>
      </p:sp>
      <p:pic>
        <p:nvPicPr>
          <p:cNvPr id="3" name="Picture 2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ECA83A13-6941-4F2A-832C-8F7744034C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2896671"/>
            <a:ext cx="2113073" cy="1268294"/>
          </a:xfrm>
          <a:prstGeom prst="rect">
            <a:avLst/>
          </a:prstGeom>
        </p:spPr>
      </p:pic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F6E29B3-B271-401A-A6CC-5367ADC1982F}"/>
              </a:ext>
            </a:extLst>
          </p:cNvPr>
          <p:cNvSpPr txBox="1">
            <a:spLocks/>
          </p:cNvSpPr>
          <p:nvPr/>
        </p:nvSpPr>
        <p:spPr>
          <a:xfrm>
            <a:off x="4951590" y="9686188"/>
            <a:ext cx="2415415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</p:spTree>
    <p:extLst>
      <p:ext uri="{BB962C8B-B14F-4D97-AF65-F5344CB8AC3E}">
        <p14:creationId xmlns:p14="http://schemas.microsoft.com/office/powerpoint/2010/main" val="40269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34227" y="1211272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Dear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parent/guardian: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 a fresh start to the new year by starting a healthy new habit with your kids!</a:t>
            </a:r>
          </a:p>
          <a:p>
            <a:pPr algn="l"/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Wednesday, February 7th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Winter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 to School Day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annual international event that encourages children to walk to school.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Walking or biking to school regularly provides health benefits and helps kids focus at school. 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 out more about Winter Walk to School Day activities at 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by contacting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or email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all walk together!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P.S. We also have volunteer opportunities on Winter Walk to School Day. Contact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more information.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34227" y="6279453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Dear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parent/guardian: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 a fresh start to the new year by starting a healthy new habit with your kids!</a:t>
            </a:r>
          </a:p>
          <a:p>
            <a:pPr algn="l"/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Wednesday, February 7th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Winter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 to School Day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annual international event that encourages children to walk to school.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Walking or biking to school regularly provides health benefits and helps kids focus at school. 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 out more about Winter Walk to School Day activities at 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by contacting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or email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all walk together!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P.S. We also have volunteer opportunities on Winter Walk to School Day. Contact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more information.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53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06219"/>
            <a:ext cx="7772401" cy="6758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" b="-3089"/>
          <a:stretch/>
        </p:blipFill>
        <p:spPr>
          <a:xfrm>
            <a:off x="2" y="-821605"/>
            <a:ext cx="7772399" cy="582929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27714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997961" y="9603847"/>
            <a:ext cx="2280099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997961" y="5750786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a New Year’s resolution to walk to school!</a:t>
            </a:r>
          </a:p>
        </p:txBody>
      </p:sp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pic>
        <p:nvPicPr>
          <p:cNvPr id="5" name="Picture 4" descr="A group of children standing in the snow&#10;&#10;Description automatically generated with low confidence">
            <a:extLst>
              <a:ext uri="{FF2B5EF4-FFF2-40B4-BE49-F238E27FC236}">
                <a16:creationId xmlns:a16="http://schemas.microsoft.com/office/drawing/2014/main" id="{62886337-0C01-48B6-B1D3-C9977DF26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" y="-365725"/>
            <a:ext cx="7772400" cy="53734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649D82-C845-4BA3-942C-687FE1E27F79}"/>
              </a:ext>
            </a:extLst>
          </p:cNvPr>
          <p:cNvSpPr/>
          <p:nvPr/>
        </p:nvSpPr>
        <p:spPr>
          <a:xfrm>
            <a:off x="-62071" y="3586730"/>
            <a:ext cx="7876315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BFD7018-0345-45C3-9F4A-B618B7E82E59}"/>
              </a:ext>
            </a:extLst>
          </p:cNvPr>
          <p:cNvSpPr txBox="1">
            <a:spLocks/>
          </p:cNvSpPr>
          <p:nvPr/>
        </p:nvSpPr>
        <p:spPr>
          <a:xfrm>
            <a:off x="-4532" y="3821761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a New Year’s resolution to walk to school!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E7FF24B-0468-4E74-B34E-EF26C6680E51}"/>
              </a:ext>
            </a:extLst>
          </p:cNvPr>
          <p:cNvSpPr txBox="1">
            <a:spLocks/>
          </p:cNvSpPr>
          <p:nvPr/>
        </p:nvSpPr>
        <p:spPr>
          <a:xfrm>
            <a:off x="5393316" y="4663427"/>
            <a:ext cx="2453512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DDCDC70-AE30-44A7-AF68-1BE94CE344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3502163"/>
            <a:ext cx="2113073" cy="12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6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34227" y="1211272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Dear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parent/guardian: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 a fresh start to the new year by starting a healthy new habit with your kids!</a:t>
            </a:r>
          </a:p>
          <a:p>
            <a:pPr algn="l"/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Wednesday, February 7th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Winter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 to School Day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annual international event that encourages children to walk to school.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Walking or biking to school regularly provides health benefits and helps kids focus at school. 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 out more about Winter Walk to School Day activities at 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by contacting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or email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all walk together!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P.S. We also have volunteer opportunities on Winter Walk to School Day. Contact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more information.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34227" y="6279453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Dear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parent/guardian: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 a fresh start to the new year by starting a healthy new habit with your kids!</a:t>
            </a:r>
          </a:p>
          <a:p>
            <a:pPr algn="l"/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Wednesday, </a:t>
            </a:r>
            <a:r>
              <a:rPr lang="en-US" sz="1100" b="1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February 7th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Winter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 to School Day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annual international event that encourages children to walk to school.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Walking or biking to school regularly provides health benefits and helps kids focus at school. 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 out more about Winter Walk to School Day activities at 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by contacting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or email at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all walk together!</a:t>
            </a: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P.S. We also have volunteer opportunities on Winter Walk to School Day. Contact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 more information.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49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E984B514CA6747BDEB654F428B7275" ma:contentTypeVersion="13" ma:contentTypeDescription="Create a new document." ma:contentTypeScope="" ma:versionID="3f25b890f8382d9baa331876827bdc87">
  <xsd:schema xmlns:xsd="http://www.w3.org/2001/XMLSchema" xmlns:xs="http://www.w3.org/2001/XMLSchema" xmlns:p="http://schemas.microsoft.com/office/2006/metadata/properties" xmlns:ns2="a074c3bc-21a4-4771-acfe-b989cfb31b81" xmlns:ns3="e3468907-a698-479b-8007-358aebef40ae" targetNamespace="http://schemas.microsoft.com/office/2006/metadata/properties" ma:root="true" ma:fieldsID="00f40e6d22e16a6c322a7f2f05b07f26" ns2:_="" ns3:_="">
    <xsd:import namespace="a074c3bc-21a4-4771-acfe-b989cfb31b81"/>
    <xsd:import namespace="e3468907-a698-479b-8007-358aebef40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4c3bc-21a4-4771-acfe-b989cfb31b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19cb8a3-2c43-49ff-bdd4-56a41dc47c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68907-a698-479b-8007-358aebef40a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21fac1c-9310-462a-bf3f-ab978407c081}" ma:internalName="TaxCatchAll" ma:showField="CatchAllData" ma:web="e3468907-a698-479b-8007-358aebef40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468907-a698-479b-8007-358aebef40ae" xsi:nil="true"/>
    <lcf76f155ced4ddcb4097134ff3c332f xmlns="a074c3bc-21a4-4771-acfe-b989cfb31b8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E32E33-C0CF-405E-AC46-FCBBF524BC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9CBBA9-B826-4AEA-B7D8-E1BB4FFD96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74c3bc-21a4-4771-acfe-b989cfb31b81"/>
    <ds:schemaRef ds:uri="e3468907-a698-479b-8007-358aebef40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89AA26-2B15-47E3-AB81-71C33C6460F3}">
  <ds:schemaRefs>
    <ds:schemaRef ds:uri="http://schemas.microsoft.com/office/2006/metadata/properties"/>
    <ds:schemaRef ds:uri="http://schemas.microsoft.com/office/infopath/2007/PartnerControls"/>
    <ds:schemaRef ds:uri="e3468907-a698-479b-8007-358aebef40ae"/>
    <ds:schemaRef ds:uri="a074c3bc-21a4-4771-acfe-b989cfb31b8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</TotalTime>
  <Words>564</Words>
  <Application>Microsoft Office PowerPoint</Application>
  <PresentationFormat>Custom</PresentationFormat>
  <Paragraphs>36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Brandon Grotesque Bold</vt:lpstr>
      <vt:lpstr>Brandon Grotesque Medium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MnDOT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Houser, Emily (DOT)</dc:creator>
  <cp:lastModifiedBy>Corbin, Kelly (She/Her/Hers) (DOT)</cp:lastModifiedBy>
  <cp:revision>18</cp:revision>
  <dcterms:created xsi:type="dcterms:W3CDTF">2019-07-18T17:40:10Z</dcterms:created>
  <dcterms:modified xsi:type="dcterms:W3CDTF">2023-10-13T16:58:47Z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0x01010090E984B514CA6747BDEB654F428B7275</vt:lpwstr>
  </property>
</Properties>
</file>