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1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46D59-2213-4B6F-824E-84AD21D1D4E3}" v="15" dt="2023-10-13T16:54:04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bin, Kelly (She/Her/Hers) (DOT)" userId="S::kelly.corbin@state.mn.us::15c7d711-30a4-4818-b924-73489b03764d" providerId="AD" clId="Web-{C9B46D59-2213-4B6F-824E-84AD21D1D4E3}"/>
    <pc:docChg chg="modSld">
      <pc:chgData name="Corbin, Kelly (She/Her/Hers) (DOT)" userId="S::kelly.corbin@state.mn.us::15c7d711-30a4-4818-b924-73489b03764d" providerId="AD" clId="Web-{C9B46D59-2213-4B6F-824E-84AD21D1D4E3}" dt="2023-10-13T16:54:04.077" v="13" actId="1076"/>
      <pc:docMkLst>
        <pc:docMk/>
      </pc:docMkLst>
      <pc:sldChg chg="modSp">
        <pc:chgData name="Corbin, Kelly (She/Her/Hers) (DOT)" userId="S::kelly.corbin@state.mn.us::15c7d711-30a4-4818-b924-73489b03764d" providerId="AD" clId="Web-{C9B46D59-2213-4B6F-824E-84AD21D1D4E3}" dt="2023-10-13T16:54:04.077" v="13" actId="1076"/>
        <pc:sldMkLst>
          <pc:docMk/>
          <pc:sldMk cId="3538761811" sldId="260"/>
        </pc:sldMkLst>
        <pc:spChg chg="mod">
          <ac:chgData name="Corbin, Kelly (She/Her/Hers) (DOT)" userId="S::kelly.corbin@state.mn.us::15c7d711-30a4-4818-b924-73489b03764d" providerId="AD" clId="Web-{C9B46D59-2213-4B6F-824E-84AD21D1D4E3}" dt="2023-10-13T16:54:04.077" v="13" actId="1076"/>
          <ac:spMkLst>
            <pc:docMk/>
            <pc:sldMk cId="3538761811" sldId="260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6483" r="1170" b="12207"/>
          <a:stretch/>
        </p:blipFill>
        <p:spPr bwMode="auto">
          <a:xfrm>
            <a:off x="105988" y="209006"/>
            <a:ext cx="7560425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gradFill flip="none" rotWithShape="1">
            <a:gsLst>
              <a:gs pos="40000">
                <a:srgbClr val="003865">
                  <a:alpha val="70000"/>
                </a:srgbClr>
              </a:gs>
              <a:gs pos="100000">
                <a:srgbClr val="003865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354DBB-63E0-404E-A70C-802ECA4DF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264" y="249133"/>
            <a:ext cx="7559873" cy="9560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443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E939D-3150-4295-B9DB-8C9837FD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57C729-529F-4A42-A7FE-95EDC7EC82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86" y="194890"/>
            <a:ext cx="2845871" cy="9043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EB79B8D7-FD56-49DA-9908-13075EF55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2704" y="209006"/>
            <a:ext cx="4623709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76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09006"/>
            <a:ext cx="7560427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13A62-526D-4042-B035-09A33A515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7DC2AAED-AD87-404D-9068-A76FAE0543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C80E1B4A-CD90-4A1E-B632-A91559209D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04094"/>
            <a:ext cx="422464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D95C-709C-4384-91EA-FA1576B9A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7BCC26-B8AC-4307-978D-F6B6E46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4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B8C578-BF67-4995-8875-C3C64F4672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7580" y="2404038"/>
            <a:ext cx="391224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BDB2317F-C4D8-40C4-9E19-004B7DF14E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12" y="2404094"/>
            <a:ext cx="269652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C749ECA-63A3-4955-A9BF-75182981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57C5D6-1D88-4DF9-9162-01C95D4D2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DDCABFE-33C4-4666-AD41-8B914E880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DE22BAB-C2BE-47F7-A8B7-A7C1F0F4D6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</p:spTree>
    <p:extLst>
      <p:ext uri="{BB962C8B-B14F-4D97-AF65-F5344CB8AC3E}">
        <p14:creationId xmlns:p14="http://schemas.microsoft.com/office/powerpoint/2010/main" val="366731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DB2616B-1163-4F04-8A6C-5884F4976A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3844"/>
            <a:ext cx="2059328" cy="3622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7D685228-11A4-4727-B131-AEA931D838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41769" y="4110264"/>
            <a:ext cx="2059328" cy="570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FCB0E08E-50F7-4FD6-A285-386F2FB26D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7085" y="243842"/>
            <a:ext cx="2059328" cy="9570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D0B10FB-1F27-4051-A882-F6990E102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2626215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85B6A6-FCF3-456D-ADF5-C87872F434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2F360BD-D1E3-4595-A24D-B3276E14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N:\Transit\Bike and Pedestrian Section\Safe Routes to School\Communications\Photos\2015 grand rapids infra\DSC_3063__1600x1064.jpg">
            <a:extLst>
              <a:ext uri="{FF2B5EF4-FFF2-40B4-BE49-F238E27FC236}">
                <a16:creationId xmlns:a16="http://schemas.microsoft.com/office/drawing/2014/main" id="{DE89AB7D-4AD2-415B-B0A1-DE71DC32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1"/>
          <a:stretch/>
        </p:blipFill>
        <p:spPr bwMode="auto">
          <a:xfrm>
            <a:off x="105986" y="209006"/>
            <a:ext cx="7560424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82D8A-B613-4EE8-B429-76A63CD57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87" y="467581"/>
            <a:ext cx="700025" cy="745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A4EAA-3DA8-4760-88E6-912E12D41620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458FA-AC1E-40B9-B088-B88917881D13}"/>
              </a:ext>
            </a:extLst>
          </p:cNvPr>
          <p:cNvSpPr/>
          <p:nvPr/>
        </p:nvSpPr>
        <p:spPr>
          <a:xfrm>
            <a:off x="3711990" y="531066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aseline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3473C4C-A216-481B-B255-67BBE0EC3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557" y="3595553"/>
            <a:ext cx="5183286" cy="11521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678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FEDA52-E29D-44DD-836D-2410D8A0A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556" y="6039207"/>
            <a:ext cx="5183286" cy="657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0" b="1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FD922C-52CD-43EF-8FA9-B5E930574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8161" y="607418"/>
            <a:ext cx="1876077" cy="258972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4CA161E-F3A9-43A2-91F0-81B9C87DA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4556" y="6822017"/>
            <a:ext cx="5183286" cy="194415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40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Dave Cowan</a:t>
            </a:r>
            <a:br>
              <a:rPr lang="en-US" dirty="0"/>
            </a:br>
            <a:r>
              <a:rPr lang="en-US" dirty="0"/>
              <a:t>dave.cowan@state.mn.us</a:t>
            </a:r>
            <a:br>
              <a:rPr lang="en-US" dirty="0"/>
            </a:br>
            <a:r>
              <a:rPr lang="en-US" dirty="0"/>
              <a:t>Safe Routes to School Coordinator | MnDOT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5A0D4A-B3BD-4272-B23D-7C195CFE1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9639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7971" r="1170" b="8398"/>
          <a:stretch/>
        </p:blipFill>
        <p:spPr bwMode="auto">
          <a:xfrm>
            <a:off x="105988" y="209006"/>
            <a:ext cx="7560425" cy="754434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988" y="191590"/>
            <a:ext cx="7560425" cy="7091549"/>
          </a:xfrm>
          <a:prstGeom prst="rect">
            <a:avLst/>
          </a:prstGeom>
          <a:solidFill>
            <a:srgbClr val="00386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9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EE9916-1C11-45D5-A3D4-7A0EFB7C43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7561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711" y="191589"/>
            <a:ext cx="7560425" cy="7561221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6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4077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2795B01C-C0E0-4BA9-A157-6CAEB6CDE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8149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D7AE3-3DD0-4AF7-BC94-B1D7A19EB3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58" y="207223"/>
            <a:ext cx="7560886" cy="96439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02884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B4F675-A3E3-4895-A72B-3038A74BCBD3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63766-2E97-48BB-B951-E8F22D39433C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06698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5D53BEA3-E225-4FB0-BB66-6E96C3ED0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193115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76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7"/>
          <a:stretch/>
        </p:blipFill>
        <p:spPr>
          <a:xfrm>
            <a:off x="-1" y="-238114"/>
            <a:ext cx="7772402" cy="6035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222112"/>
            <a:ext cx="7808767" cy="11966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9054" y="5171778"/>
            <a:ext cx="7772400" cy="610699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5307" y="5289864"/>
            <a:ext cx="7766558" cy="756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Hnub Taug Kev </a:t>
            </a:r>
            <a:r>
              <a:rPr lang="en-US" sz="2400" i="1" dirty="0" err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Thaum</a:t>
            </a:r>
            <a:r>
              <a:rPr lang="en-US" sz="2400" i="1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Caij</a:t>
            </a:r>
            <a:r>
              <a:rPr lang="en-US" sz="2400" i="1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Ntuj</a:t>
            </a:r>
            <a:r>
              <a:rPr lang="en-US" sz="2400" i="1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No</a:t>
            </a:r>
            <a:r>
              <a:rPr lang="en-US" sz="2400" b="1" i="1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: </a:t>
            </a:r>
            <a:r>
              <a:rPr lang="en-US" sz="2000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Ob </a:t>
            </a:r>
            <a:r>
              <a:rPr lang="en-US" sz="2000" dirty="0" err="1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hlis</a:t>
            </a:r>
            <a:r>
              <a:rPr lang="en-US" sz="2000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 7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0628" y="322675"/>
            <a:ext cx="7558456" cy="1196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</a:t>
            </a:r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qhov</a:t>
            </a:r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zoo </a:t>
            </a:r>
            <a:r>
              <a:rPr lang="en-US" sz="4400" b="1" i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siab</a:t>
            </a:r>
            <a:r>
              <a:rPr lang="en-US" sz="44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lug!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6028" y="9737771"/>
            <a:ext cx="7964606" cy="19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1300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 about Minnesota Safe Routes to School: </a:t>
            </a:r>
            <a:r>
              <a:rPr lang="en-US" sz="1300" b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5F2B6-7287-4D06-9E53-5398C3A83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61" y="8656332"/>
            <a:ext cx="1998068" cy="1201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D9AE24-4969-4893-80C4-BFFA36EF93B1}"/>
              </a:ext>
            </a:extLst>
          </p:cNvPr>
          <p:cNvSpPr txBox="1"/>
          <p:nvPr/>
        </p:nvSpPr>
        <p:spPr>
          <a:xfrm>
            <a:off x="31410" y="5725293"/>
            <a:ext cx="776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Peb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xav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tau cov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niam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txiv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tuaj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pab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dawb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rau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Hnub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Taug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Kev Mus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Kawm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Ntawv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4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ntawm</a:t>
            </a:r>
            <a:r>
              <a:rPr lang="en-US" sz="24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[Name of School]!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67192-6A15-410B-B33A-122C866E2ACB}"/>
              </a:ext>
            </a:extLst>
          </p:cNvPr>
          <p:cNvSpPr txBox="1"/>
          <p:nvPr/>
        </p:nvSpPr>
        <p:spPr>
          <a:xfrm>
            <a:off x="31410" y="6550329"/>
            <a:ext cx="7325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Ua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tus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ntaus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thawj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coj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cov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menyuam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taug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kev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mus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kawm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ntawv</a:t>
            </a:r>
            <a:endParaRPr lang="en-US" sz="20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Sawv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ib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qho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chawj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kuaj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cov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menyuam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taug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kev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mus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kawm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ntawv</a:t>
            </a:r>
            <a:endParaRPr lang="en-US" sz="20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Muab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dej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haus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thiab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khoom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plig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pem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tsev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kawm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ntawv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Txhaub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cov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menyuam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thiab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lawv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cov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phooj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ywg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tuaj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koom</a:t>
            </a: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C1116-95DA-4C17-82FB-684D0960BB4E}"/>
              </a:ext>
            </a:extLst>
          </p:cNvPr>
          <p:cNvSpPr txBox="1"/>
          <p:nvPr/>
        </p:nvSpPr>
        <p:spPr>
          <a:xfrm>
            <a:off x="187830" y="8128743"/>
            <a:ext cx="755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Npaj</a:t>
            </a:r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tuaj</a:t>
            </a:r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pab</a:t>
            </a:r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? Sib </a:t>
            </a:r>
            <a:r>
              <a:rPr lang="en-US" sz="28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tiv</a:t>
            </a:r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tauj</a:t>
            </a:r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F1A2E-3A17-41F0-A4D8-5125E7C6C6FF}"/>
              </a:ext>
            </a:extLst>
          </p:cNvPr>
          <p:cNvSpPr txBox="1"/>
          <p:nvPr/>
        </p:nvSpPr>
        <p:spPr>
          <a:xfrm>
            <a:off x="198862" y="8651963"/>
            <a:ext cx="662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Contact [role] [First name] [Last name]</a:t>
            </a:r>
          </a:p>
          <a:p>
            <a:r>
              <a:rPr lang="en-US" sz="2000">
                <a:solidFill>
                  <a:srgbClr val="00355F"/>
                </a:solidFill>
                <a:latin typeface="Brandon Grotesque Medium" panose="020B0603020203060202" pitchFamily="34" charset="0"/>
              </a:rPr>
              <a:t>[Phone number] | [E-mail address]</a:t>
            </a:r>
            <a:endParaRPr lang="en-US" sz="20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61811"/>
      </p:ext>
    </p:extLst>
  </p:cSld>
  <p:clrMapOvr>
    <a:masterClrMapping/>
  </p:clrMapOvr>
</p:sld>
</file>

<file path=ppt/theme/theme1.xml><?xml version="1.0" encoding="utf-8"?>
<a:theme xmlns:a="http://schemas.openxmlformats.org/drawingml/2006/main" name="MnSRTS_PowerPoint_Template_v3">
  <a:themeElements>
    <a:clrScheme name="MnSRTS">
      <a:dk1>
        <a:srgbClr val="003865"/>
      </a:dk1>
      <a:lt1>
        <a:sysClr val="window" lastClr="FFFFFF"/>
      </a:lt1>
      <a:dk2>
        <a:srgbClr val="53565A"/>
      </a:dk2>
      <a:lt2>
        <a:srgbClr val="D9D9D6"/>
      </a:lt2>
      <a:accent1>
        <a:srgbClr val="003865"/>
      </a:accent1>
      <a:accent2>
        <a:srgbClr val="008EAA"/>
      </a:accent2>
      <a:accent3>
        <a:srgbClr val="78BE21"/>
      </a:accent3>
      <a:accent4>
        <a:srgbClr val="FFCE51"/>
      </a:accent4>
      <a:accent5>
        <a:srgbClr val="53565A"/>
      </a:accent5>
      <a:accent6>
        <a:srgbClr val="97999B"/>
      </a:accent6>
      <a:hlink>
        <a:srgbClr val="D9D9D6"/>
      </a:hlink>
      <a:folHlink>
        <a:srgbClr val="5B9BD5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55D8F55-67A8-4240-978E-2F128F97F365}" vid="{725724AF-9116-2046-BCB5-AA5A7C7491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5" ma:contentTypeDescription="Create a new document." ma:contentTypeScope="" ma:versionID="a832ab9fa510e56ddc8969d99ae785b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baecb2ddd19ea2bfb8169812816384b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414FDF-2177-422E-98E3-0267BCF74004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8C43562E-3DC3-4774-A115-1DD956FC77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559F3-98A3-4B51-A33A-10E2E5E27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137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MnSRTS_PowerPoint_Template_v3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Rachel Benson</cp:lastModifiedBy>
  <cp:revision>85</cp:revision>
  <dcterms:created xsi:type="dcterms:W3CDTF">2016-08-26T20:26:34Z</dcterms:created>
  <dcterms:modified xsi:type="dcterms:W3CDTF">2023-10-13T16:54:04Z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