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>
            <a:fillRect/>
          </a:stretch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>
            <a:fillRect/>
          </a:stretch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>
            <a:fillRect/>
          </a:stretch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>
            <a:fillRect/>
          </a:stretch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>
            <a:fillRect/>
          </a:stretch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/>
              <a:t>Dave Cowan</a:t>
            </a:r>
            <a:br>
              <a:rPr lang="en-US"/>
            </a:br>
            <a:r>
              <a:rPr lang="en-US"/>
              <a:t>dave.cowan@state.mn.us</a:t>
            </a:r>
            <a:br>
              <a:rPr lang="en-US"/>
            </a:br>
            <a:r>
              <a:rPr lang="en-US"/>
              <a:t>Safe Routes to School Coordinator | MnDOT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>
            <a:fillRect/>
          </a:stretch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>
            <a:fillRect/>
          </a:stretch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>
            <a:fillRect/>
          </a:stretch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>
            <a:fillRect/>
          </a:stretch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>
            <a:fillRect/>
          </a:stretch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ransition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>
            <a:fillRect/>
          </a:stretch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238897" y="5214111"/>
            <a:ext cx="7411039" cy="756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 dirty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Jiilaalka(Winter):</a:t>
            </a:r>
            <a:r>
              <a:rPr lang="so-SO" sz="2400" b="0" i="0" strike="noStrike" cap="none" spc="0" baseline="0" dirty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Febaraayo </a:t>
            </a:r>
            <a:r>
              <a:rPr lang="en-US" sz="2400" b="0" i="0" strike="noStrike" cap="none" spc="0" baseline="0" dirty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7</a:t>
            </a:r>
            <a:r>
              <a:rPr lang="so-SO" sz="2400" b="0" i="0" strike="noStrike" cap="none" spc="0" baseline="0" dirty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, 202</a:t>
            </a:r>
            <a:r>
              <a:rPr lang="en-US" sz="2400" b="0" i="0" strike="noStrike" cap="none" spc="0" baseline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4</a:t>
            </a:r>
            <a:endParaRPr lang="so-SO" sz="2400" b="0" i="0" strike="noStrike" cap="none" spc="0" baseline="0" dirty="0">
              <a:solidFill>
                <a:srgbClr val="78BE21"/>
              </a:solidFill>
              <a:effectLst/>
              <a:latin typeface="Brandon Grotesque Bold"/>
              <a:ea typeface="Brandon Grotesque Bold"/>
              <a:cs typeface="Brandon Grotesque Bold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30628" y="322675"/>
            <a:ext cx="7558456" cy="1196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4100" b="1" i="1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Ku bilow Sannadka Cusub farxadda lugeynta!</a:t>
            </a:r>
          </a:p>
        </p:txBody>
      </p:sp>
      <p:sp>
        <p:nvSpPr>
          <p:cNvPr id="15" name="Subtitle 2"/>
          <p:cNvSpPr txBox="1"/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so-SO" sz="1300" b="0" i="0" strike="noStrike" cap="none" spc="0" baseline="3000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Ka baro wax badan oo ku saabsan Jidadka amaanka ah ee Minnesota: </a:t>
            </a:r>
            <a:r>
              <a:rPr lang="so-SO" sz="1300" b="1" i="0" strike="noStrike" cap="none" spc="0" baseline="3000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1" y="8656332"/>
            <a:ext cx="1998068" cy="12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12356" y="5949916"/>
            <a:ext cx="776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400" b="0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Waxaan u baahanahay waalid iskaa wax u qabso ku shaqeeya Maalinta u Lugeynta Iskuulka </a:t>
            </a:r>
            <a:r>
              <a:rPr lang="so-SO" sz="2400" b="0" i="1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ee </a:t>
            </a:r>
            <a:r>
              <a:rPr lang="so-SO" sz="2400" b="0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156028" y="6815444"/>
            <a:ext cx="732568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Hogaami baska iskuulka u socda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Marti geli barta hubinta basaska ee lugaynta iskuulka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Keen cabitaano/cunto fudud &amp; abaalmarinno iskuulka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Ku dhiiri geli ilmahaaga iyo saaxiibadood in ay ka qaybqaataan!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35924" y="8284595"/>
            <a:ext cx="75531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800" b="0" i="0" strike="noStrike" cap="none" spc="0" baseline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Diyaar ma u tahay in aad caawiso? Nala soo xiriir!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238897" y="8821077"/>
            <a:ext cx="662322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La xiriir [role] [First name] [Last name]</a:t>
            </a:r>
          </a:p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[Phone number] | [E-mail address]</a:t>
            </a: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Open Sans"/>
        <a:cs typeface="Arial"/>
      </a:majorFont>
      <a:minorFont>
        <a:latin typeface="Open Sans"/>
        <a:ea typeface="Open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59A10-2D24-421D-A3FB-A70D74A59793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9D92E33D-09AE-4591-99DA-3ED333F55B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D3DE3-0A7F-4CC3-A3B5-4923884BF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122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Brandon Grotesque Bold</vt:lpstr>
      <vt:lpstr>Brandon Grotesque Medium</vt:lpstr>
      <vt:lpstr>Calibri</vt:lpstr>
      <vt:lpstr>Open Sans</vt:lpstr>
      <vt:lpstr>Open Sans Semibold</vt:lpstr>
      <vt:lpstr>Verdana</vt:lpstr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77</cp:revision>
  <dcterms:created xsi:type="dcterms:W3CDTF">2016-08-26T20:26:34Z</dcterms:created>
  <dcterms:modified xsi:type="dcterms:W3CDTF">2023-10-13T16:57:51Z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