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0" r:id="rId5"/>
    <p:sldId id="266" r:id="rId6"/>
    <p:sldId id="262" r:id="rId7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A9"/>
    <a:srgbClr val="133A64"/>
    <a:srgbClr val="7CC542"/>
    <a:srgbClr val="00355F"/>
    <a:srgbClr val="5CB942"/>
    <a:srgbClr val="0C8DA9"/>
    <a:srgbClr val="3B4D95"/>
    <a:srgbClr val="6CAF53"/>
    <a:srgbClr val="FFCE51"/>
    <a:srgbClr val="A4C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11" autoAdjust="0"/>
    <p:restoredTop sz="94660"/>
  </p:normalViewPr>
  <p:slideViewPr>
    <p:cSldViewPr snapToGrid="0">
      <p:cViewPr>
        <p:scale>
          <a:sx n="40" d="100"/>
          <a:sy n="40" d="100"/>
        </p:scale>
        <p:origin x="199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17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271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51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621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19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5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5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956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941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88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6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9CF393-57B5-4061-A6E4-63C4F4AB8A24}" type="datetimeFigureOut">
              <a:rPr lang="en-US" smtClean="0"/>
              <a:t>8/23/2023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CB020-F3AF-4E9F-88DC-005E8A134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925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people posing for a photo  Description automatically generated with medium confidence">
            <a:extLst>
              <a:ext uri="{FF2B5EF4-FFF2-40B4-BE49-F238E27FC236}">
                <a16:creationId xmlns:a16="http://schemas.microsoft.com/office/drawing/2014/main" id="{6769E6AA-96A6-4251-B229-CF05D62860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75536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A6947A-260A-4271-AB87-45ABC81440E9}"/>
              </a:ext>
            </a:extLst>
          </p:cNvPr>
          <p:cNvSpPr txBox="1"/>
          <p:nvPr/>
        </p:nvSpPr>
        <p:spPr>
          <a:xfrm>
            <a:off x="0" y="6880967"/>
            <a:ext cx="7772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Nagala soo qaybgal </a:t>
            </a:r>
            <a:r>
              <a:rPr lang="en-US" sz="2800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Maalinta u Lugaynta </a:t>
            </a:r>
            <a:r>
              <a:rPr lang="en-US" sz="2800" dirty="0" err="1">
                <a:solidFill>
                  <a:srgbClr val="0C8DA9"/>
                </a:solidFill>
                <a:latin typeface="Brandon Grotesque Medium" panose="020B0603020203060202" pitchFamily="34" charset="0"/>
              </a:rPr>
              <a:t>Iskuulka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  </a:t>
            </a:r>
            <a:r>
              <a:rPr lang="en-US" sz="2800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ee</a:t>
            </a:r>
            <a:r>
              <a:rPr lang="en-US" sz="2800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lagu qabanayo </a:t>
            </a:r>
          </a:p>
          <a:p>
            <a:pPr algn="ctr"/>
            <a:r>
              <a:rPr lang="en-US" sz="2800" b="1" dirty="0">
                <a:solidFill>
                  <a:srgbClr val="0C8DA9"/>
                </a:solidFill>
                <a:latin typeface="Brandon Grotesque Medium" panose="020B0603020203060202" pitchFamily="34" charset="0"/>
              </a:rPr>
              <a:t>[Name of School] </a:t>
            </a:r>
            <a:r>
              <a:rPr lang="en-US" sz="2800" b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oo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la </a:t>
            </a:r>
            <a:r>
              <a:rPr lang="en-US" sz="2800" b="1" dirty="0" err="1">
                <a:solidFill>
                  <a:srgbClr val="00355F"/>
                </a:solidFill>
                <a:latin typeface="Brandon Grotesque Medium" panose="020B0603020203060202" pitchFamily="34" charset="0"/>
              </a:rPr>
              <a:t>qabanayo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 </a:t>
            </a:r>
            <a:r>
              <a:rPr lang="en-US" sz="2800" b="1" dirty="0" err="1">
                <a:solidFill>
                  <a:srgbClr val="5CB942"/>
                </a:solidFill>
                <a:latin typeface="Brandon Grotesque Medium" panose="020B0603020203060202" pitchFamily="34" charset="0"/>
              </a:rPr>
              <a:t>Oktoobar</a:t>
            </a:r>
            <a:r>
              <a:rPr lang="en-US" sz="2800" b="1" dirty="0">
                <a:solidFill>
                  <a:srgbClr val="5CB942"/>
                </a:solidFill>
                <a:latin typeface="Brandon Grotesque Medium" panose="020B0603020203060202" pitchFamily="34" charset="0"/>
              </a:rPr>
              <a:t> 4</a:t>
            </a:r>
            <a:r>
              <a:rPr lang="en-US" sz="2800" b="1" dirty="0">
                <a:solidFill>
                  <a:srgbClr val="00355F"/>
                </a:solidFill>
                <a:latin typeface="Brandon Grotesque Medium" panose="020B0603020203060202" pitchFamily="34" charset="0"/>
              </a:rPr>
              <a:t>!</a:t>
            </a:r>
            <a:endParaRPr lang="en-US" sz="2800" dirty="0">
              <a:solidFill>
                <a:srgbClr val="00355F"/>
              </a:solidFill>
              <a:latin typeface="Brandon Grotesque Medium" panose="020B0603020203060202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3C8067-D462-493D-920D-A973305D7F23}"/>
              </a:ext>
            </a:extLst>
          </p:cNvPr>
          <p:cNvSpPr txBox="1"/>
          <p:nvPr/>
        </p:nvSpPr>
        <p:spPr>
          <a:xfrm>
            <a:off x="292222" y="8298072"/>
            <a:ext cx="35398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Wixii macluumaad dheeraad ah la soo xiriir: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4D35B3-C9C6-4EA9-95F8-F7813996C69D}"/>
              </a:ext>
            </a:extLst>
          </p:cNvPr>
          <p:cNvSpPr txBox="1"/>
          <p:nvPr/>
        </p:nvSpPr>
        <p:spPr>
          <a:xfrm>
            <a:off x="292222" y="8920644"/>
            <a:ext cx="38465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[Name and role]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[Phone number]</a:t>
            </a:r>
          </a:p>
          <a:p>
            <a:r>
              <a:rPr lang="en-US" sz="2000" dirty="0">
                <a:solidFill>
                  <a:srgbClr val="00355F"/>
                </a:solidFill>
                <a:latin typeface="Brandon Grotesque Regular" panose="020B0503020203060202" pitchFamily="34" charset="0"/>
              </a:rPr>
              <a:t>[E-mail]</a:t>
            </a:r>
          </a:p>
        </p:txBody>
      </p:sp>
      <p:pic>
        <p:nvPicPr>
          <p:cNvPr id="12" name="Picture 11" descr="Logo  Description automatically generated with medium confidence">
            <a:extLst>
              <a:ext uri="{FF2B5EF4-FFF2-40B4-BE49-F238E27FC236}">
                <a16:creationId xmlns:a16="http://schemas.microsoft.com/office/drawing/2014/main" id="{FDDAC435-DBB3-4D7C-8490-B886A09543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017" y="8436826"/>
            <a:ext cx="2493818" cy="14994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DF9E3C-4736-1050-CED9-6D4BF8963975}"/>
              </a:ext>
            </a:extLst>
          </p:cNvPr>
          <p:cNvSpPr txBox="1"/>
          <p:nvPr/>
        </p:nvSpPr>
        <p:spPr>
          <a:xfrm>
            <a:off x="270711" y="655061"/>
            <a:ext cx="7230978" cy="1446550"/>
          </a:xfrm>
          <a:prstGeom prst="rect">
            <a:avLst/>
          </a:prstGeom>
          <a:solidFill>
            <a:srgbClr val="133A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Ha ka maqnaan madadaalada… </a:t>
            </a:r>
          </a:p>
          <a:p>
            <a:pPr algn="ctr"/>
            <a:r>
              <a:rPr lang="en-US" sz="4800" b="1" dirty="0">
                <a:solidFill>
                  <a:schemeClr val="bg1"/>
                </a:solidFill>
              </a:rPr>
              <a:t>U LUGEE ISKUULKA!</a:t>
            </a:r>
          </a:p>
        </p:txBody>
      </p:sp>
    </p:spTree>
    <p:extLst>
      <p:ext uri="{BB962C8B-B14F-4D97-AF65-F5344CB8AC3E}">
        <p14:creationId xmlns:p14="http://schemas.microsoft.com/office/powerpoint/2010/main" val="306124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  Description automatically generated">
            <a:extLst>
              <a:ext uri="{FF2B5EF4-FFF2-40B4-BE49-F238E27FC236}">
                <a16:creationId xmlns:a16="http://schemas.microsoft.com/office/drawing/2014/main" id="{3B8CC2D5-60A5-4994-87B4-0748F7A921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9426"/>
            <a:ext cx="7772400" cy="975664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AE32B0-A5F5-4AC4-9CBA-107ECC24A314}"/>
              </a:ext>
            </a:extLst>
          </p:cNvPr>
          <p:cNvSpPr txBox="1"/>
          <p:nvPr/>
        </p:nvSpPr>
        <p:spPr>
          <a:xfrm>
            <a:off x="4087091" y="4890654"/>
            <a:ext cx="368530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0" dirty="0">
                <a:solidFill>
                  <a:srgbClr val="7CC542"/>
                </a:solidFill>
                <a:latin typeface="Brandon Grotesque Regular" panose="020B0503020203060202" pitchFamily="34" charset="0"/>
              </a:rPr>
              <a:t>10.4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C30BAA-D0DE-C22B-D294-95FF660AF332}"/>
              </a:ext>
            </a:extLst>
          </p:cNvPr>
          <p:cNvSpPr txBox="1"/>
          <p:nvPr/>
        </p:nvSpPr>
        <p:spPr>
          <a:xfrm>
            <a:off x="48126" y="6481022"/>
            <a:ext cx="7676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Calibri  "/>
              </a:rPr>
              <a:t>MAALINTA U LUGEYNTA ISKUULKA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C5849-0C3D-F60F-7751-3D3522ECC71B}"/>
              </a:ext>
            </a:extLst>
          </p:cNvPr>
          <p:cNvSpPr txBox="1"/>
          <p:nvPr/>
        </p:nvSpPr>
        <p:spPr>
          <a:xfrm>
            <a:off x="3934326" y="9001632"/>
            <a:ext cx="3812177" cy="707886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Wax badan ka ogoow www.mnsaferoutestoschool.org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EB81A3-C662-6F88-B1FB-08FCE7CBA991}"/>
              </a:ext>
            </a:extLst>
          </p:cNvPr>
          <p:cNvGrpSpPr/>
          <p:nvPr/>
        </p:nvGrpSpPr>
        <p:grpSpPr>
          <a:xfrm>
            <a:off x="0" y="7171153"/>
            <a:ext cx="7772399" cy="1295614"/>
            <a:chOff x="0" y="7171153"/>
            <a:chExt cx="7772399" cy="1295614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3D93DA4F-F9D1-E6C8-BDF8-D80B90E2BBE0}"/>
                </a:ext>
              </a:extLst>
            </p:cNvPr>
            <p:cNvSpPr txBox="1"/>
            <p:nvPr/>
          </p:nvSpPr>
          <p:spPr>
            <a:xfrm>
              <a:off x="0" y="7171153"/>
              <a:ext cx="7772399" cy="954107"/>
            </a:xfrm>
            <a:prstGeom prst="rect">
              <a:avLst/>
            </a:prstGeom>
            <a:solidFill>
              <a:srgbClr val="0C8DA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355F"/>
                  </a:solidFill>
                </a:rPr>
                <a:t>Ku </a:t>
              </a:r>
              <a:r>
                <a:rPr lang="en-US" sz="2800" b="1" dirty="0" err="1">
                  <a:solidFill>
                    <a:srgbClr val="00355F"/>
                  </a:solidFill>
                </a:rPr>
                <a:t>bilow</a:t>
              </a:r>
              <a:r>
                <a:rPr lang="en-US" sz="2800" b="1" dirty="0">
                  <a:solidFill>
                    <a:srgbClr val="00355F"/>
                  </a:solidFill>
                </a:rPr>
                <a:t> sannad-dugsiyeedka </a:t>
              </a:r>
              <a:r>
                <a:rPr lang="en-US" sz="2800" b="1" dirty="0" err="1">
                  <a:solidFill>
                    <a:srgbClr val="00355F"/>
                  </a:solidFill>
                </a:rPr>
                <a:t>cusub</a:t>
              </a:r>
              <a:r>
                <a:rPr lang="en-US" sz="2800" b="1" dirty="0">
                  <a:solidFill>
                    <a:srgbClr val="00355F"/>
                  </a:solidFill>
                </a:rPr>
                <a:t> </a:t>
              </a:r>
              <a:r>
                <a:rPr lang="en-US" sz="2800" b="1" dirty="0" err="1">
                  <a:solidFill>
                    <a:srgbClr val="00355F"/>
                  </a:solidFill>
                </a:rPr>
                <a:t>lugta</a:t>
              </a:r>
              <a:r>
                <a:rPr lang="en-US" sz="2800" b="1" dirty="0">
                  <a:solidFill>
                    <a:srgbClr val="00355F"/>
                  </a:solidFill>
                </a:rPr>
                <a:t> </a:t>
              </a:r>
              <a:r>
                <a:rPr lang="en-US" sz="2800" b="1" dirty="0" err="1">
                  <a:solidFill>
                    <a:srgbClr val="00355F"/>
                  </a:solidFill>
                </a:rPr>
                <a:t>midig</a:t>
              </a:r>
              <a:r>
                <a:rPr lang="en-US" sz="2800" b="1" dirty="0">
                  <a:solidFill>
                    <a:srgbClr val="00355F"/>
                  </a:solidFill>
                </a:rPr>
                <a:t>….</a:t>
              </a:r>
            </a:p>
            <a:p>
              <a:pPr algn="ctr"/>
              <a:r>
                <a:rPr lang="en-US" sz="2800" b="1" dirty="0" err="1">
                  <a:solidFill>
                    <a:srgbClr val="00355F"/>
                  </a:solidFill>
                </a:rPr>
                <a:t>iyo</a:t>
              </a:r>
              <a:r>
                <a:rPr lang="en-US" sz="2800" b="1" dirty="0">
                  <a:solidFill>
                    <a:srgbClr val="00355F"/>
                  </a:solidFill>
                </a:rPr>
                <a:t> bidix!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EBA1DAF-9805-8D88-4F93-9A20051E96BA}"/>
                </a:ext>
              </a:extLst>
            </p:cNvPr>
            <p:cNvSpPr/>
            <p:nvPr/>
          </p:nvSpPr>
          <p:spPr>
            <a:xfrm>
              <a:off x="4805464" y="7957226"/>
              <a:ext cx="2665379" cy="509541"/>
            </a:xfrm>
            <a:prstGeom prst="rect">
              <a:avLst/>
            </a:prstGeom>
            <a:solidFill>
              <a:srgbClr val="008E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0850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website  Description automatically generated">
            <a:extLst>
              <a:ext uri="{FF2B5EF4-FFF2-40B4-BE49-F238E27FC236}">
                <a16:creationId xmlns:a16="http://schemas.microsoft.com/office/drawing/2014/main" id="{0F50E050-7F3E-4A8D-8BBE-B42BCA637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"/>
          <a:stretch/>
        </p:blipFill>
        <p:spPr>
          <a:xfrm>
            <a:off x="20" y="10"/>
            <a:ext cx="7856602" cy="10058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A967D4-51E4-4A8F-9942-448DCCF5155C}"/>
              </a:ext>
            </a:extLst>
          </p:cNvPr>
          <p:cNvSpPr txBox="1"/>
          <p:nvPr/>
        </p:nvSpPr>
        <p:spPr>
          <a:xfrm>
            <a:off x="3956433" y="6425328"/>
            <a:ext cx="3525949" cy="18004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000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465CB1-32DB-4D7C-BDC8-3F28E743E174}"/>
              </a:ext>
            </a:extLst>
          </p:cNvPr>
          <p:cNvSpPr txBox="1"/>
          <p:nvPr/>
        </p:nvSpPr>
        <p:spPr>
          <a:xfrm>
            <a:off x="259358" y="8597337"/>
            <a:ext cx="4805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Wixii macluumaad dheeraad ah la soo xiriir: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E897F1-152D-45C5-875A-EF12C374789E}"/>
              </a:ext>
            </a:extLst>
          </p:cNvPr>
          <p:cNvSpPr txBox="1"/>
          <p:nvPr/>
        </p:nvSpPr>
        <p:spPr>
          <a:xfrm>
            <a:off x="259358" y="9042595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[Name and role] | [Phone number] | [E-mail]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9BA80E3-6A4D-4A85-9206-6E446BA411CD}"/>
              </a:ext>
            </a:extLst>
          </p:cNvPr>
          <p:cNvSpPr txBox="1"/>
          <p:nvPr/>
        </p:nvSpPr>
        <p:spPr>
          <a:xfrm>
            <a:off x="-20" y="5801577"/>
            <a:ext cx="7772420" cy="224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Nagala soo qaybgal </a:t>
            </a:r>
            <a:r>
              <a:rPr lang="en-US" sz="2400" b="1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Maalinta u Lugaynta </a:t>
            </a:r>
            <a:r>
              <a:rPr lang="en-US" sz="2400" b="1" i="1" dirty="0" err="1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Iskuulka</a:t>
            </a:r>
            <a:r>
              <a:rPr lang="en-US" sz="2400" i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ee</a:t>
            </a:r>
            <a:r>
              <a:rPr lang="en-US" sz="2400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lagu qabanayo  </a:t>
            </a:r>
          </a:p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C8DA9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[NAME OF SCHOOL] </a:t>
            </a:r>
            <a:r>
              <a:rPr lang="en-US" sz="2400" b="1" dirty="0">
                <a:solidFill>
                  <a:srgbClr val="00355F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oo la qabanayo </a:t>
            </a:r>
            <a:r>
              <a:rPr lang="en-US" sz="2400" b="1" dirty="0" err="1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Oktoobar</a:t>
            </a:r>
            <a:r>
              <a:rPr lang="en-US" sz="2400" b="1" dirty="0">
                <a:solidFill>
                  <a:srgbClr val="7CC542"/>
                </a:solidFill>
                <a:latin typeface="Brandon Grotesque Regular" panose="020B0503020203060202" pitchFamily="34" charset="0"/>
                <a:ea typeface="+mj-ea"/>
                <a:cs typeface="+mj-cs"/>
              </a:rPr>
              <a:t> 4!</a:t>
            </a:r>
          </a:p>
          <a:p>
            <a:pPr algn="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b="1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dirty="0">
              <a:solidFill>
                <a:srgbClr val="00355F"/>
              </a:solidFill>
              <a:latin typeface="Brandon Grotesque Regular" panose="020B0503020203060202" pitchFamily="34" charset="0"/>
              <a:ea typeface="+mj-ea"/>
              <a:cs typeface="+mj-cs"/>
            </a:endParaRPr>
          </a:p>
          <a:p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7C3A49B-5662-43FE-A439-EB66B3274C1E}"/>
              </a:ext>
            </a:extLst>
          </p:cNvPr>
          <p:cNvSpPr txBox="1"/>
          <p:nvPr/>
        </p:nvSpPr>
        <p:spPr>
          <a:xfrm>
            <a:off x="-10" y="7175167"/>
            <a:ext cx="7856602" cy="1254446"/>
          </a:xfrm>
          <a:prstGeom prst="rect">
            <a:avLst/>
          </a:prstGeom>
          <a:solidFill>
            <a:srgbClr val="0C8DA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u="sng" dirty="0">
                <a:solidFill>
                  <a:schemeClr val="bg1"/>
                </a:solidFill>
                <a:latin typeface="Brandon Grotesque Regular" panose="020B0503020203060202" pitchFamily="34" charset="0"/>
              </a:rPr>
              <a:t>Maxay tahay sababta maalinta iskuulka loogu bilaabayo lugayn?</a:t>
            </a:r>
          </a:p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Waa MADADAALO! • Wakhti dheeraad ah oo aad la qaadato asxaabta iyo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qoyska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</a:t>
            </a:r>
            <a:r>
              <a:rPr lang="en-US" sz="1600" dirty="0" err="1">
                <a:solidFill>
                  <a:schemeClr val="bg1"/>
                </a:solidFill>
                <a:latin typeface="Brandon Grotesque Light" panose="020B0303020203060202" pitchFamily="34" charset="0"/>
              </a:rPr>
              <a:t>I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naad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 howlgeliso </a:t>
            </a:r>
            <a:r>
              <a:rPr lang="en-US" sz="1600" b="0" i="0" dirty="0" err="1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maskaxdaada</a:t>
            </a:r>
            <a:r>
              <a:rPr lang="en-US" sz="1600" dirty="0">
                <a:solidFill>
                  <a:schemeClr val="bg1"/>
                </a:solidFill>
                <a:latin typeface="Brandon Grotesque Light" panose="020B0303020203060202" pitchFamily="34" charset="0"/>
              </a:rPr>
              <a:t>  </a:t>
            </a:r>
            <a:r>
              <a:rPr lang="en-US" sz="1600" b="0" i="0" dirty="0">
                <a:solidFill>
                  <a:schemeClr val="bg1"/>
                </a:solidFill>
                <a:effectLst/>
                <a:latin typeface="Brandon Grotesque Light" panose="020B0303020203060202" pitchFamily="34" charset="0"/>
              </a:rPr>
              <a:t>• Caawi deegaanka • Baro deriska xaafaddaada</a:t>
            </a:r>
            <a:endParaRPr lang="en-US" sz="1600" dirty="0">
              <a:solidFill>
                <a:schemeClr val="bg1"/>
              </a:solidFill>
              <a:latin typeface="Brandon Grotesque Light" panose="020B0303020203060202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5E2F0D-CAF5-4790-8771-5CB671F88406}"/>
              </a:ext>
            </a:extLst>
          </p:cNvPr>
          <p:cNvSpPr txBox="1"/>
          <p:nvPr/>
        </p:nvSpPr>
        <p:spPr>
          <a:xfrm>
            <a:off x="259358" y="9487853"/>
            <a:ext cx="5458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55F"/>
                </a:solidFill>
                <a:latin typeface="Brandon Grotesque Light" panose="020B0303020203060202" pitchFamily="34" charset="0"/>
              </a:rPr>
              <a:t>www.mnsaferoutestoschool.org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122536-FEEC-A350-7323-64EBCB74EF21}"/>
              </a:ext>
            </a:extLst>
          </p:cNvPr>
          <p:cNvSpPr txBox="1"/>
          <p:nvPr/>
        </p:nvSpPr>
        <p:spPr>
          <a:xfrm>
            <a:off x="55911" y="2848496"/>
            <a:ext cx="7634783" cy="1938992"/>
          </a:xfrm>
          <a:prstGeom prst="rect">
            <a:avLst/>
          </a:prstGeom>
          <a:solidFill>
            <a:srgbClr val="133A6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Sannadkan, cagtaada ugu fiican horay u wad… </a:t>
            </a:r>
          </a:p>
          <a:p>
            <a:pPr algn="ctr"/>
            <a:r>
              <a:rPr lang="en-US" sz="4000" b="1" i="1" dirty="0">
                <a:solidFill>
                  <a:srgbClr val="5CB942"/>
                </a:solidFill>
              </a:rPr>
              <a:t>U LUGEE ISKUULKA!</a:t>
            </a:r>
          </a:p>
        </p:txBody>
      </p:sp>
    </p:spTree>
    <p:extLst>
      <p:ext uri="{BB962C8B-B14F-4D97-AF65-F5344CB8AC3E}">
        <p14:creationId xmlns:p14="http://schemas.microsoft.com/office/powerpoint/2010/main" val="702626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3468907-a698-479b-8007-358aebef40ae" xsi:nil="true"/>
    <lcf76f155ced4ddcb4097134ff3c332f xmlns="a074c3bc-21a4-4771-acfe-b989cfb31b81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E984B514CA6747BDEB654F428B7275" ma:contentTypeVersion="14" ma:contentTypeDescription="Create a new document." ma:contentTypeScope="" ma:versionID="956311757b78f131b79fa6b53314171e">
  <xsd:schema xmlns:xsd="http://www.w3.org/2001/XMLSchema" xmlns:xs="http://www.w3.org/2001/XMLSchema" xmlns:p="http://schemas.microsoft.com/office/2006/metadata/properties" xmlns:ns2="a074c3bc-21a4-4771-acfe-b989cfb31b81" xmlns:ns3="e3468907-a698-479b-8007-358aebef40ae" targetNamespace="http://schemas.microsoft.com/office/2006/metadata/properties" ma:root="true" ma:fieldsID="15cca8f41aa03a84147b7b8c66768308" ns2:_="" ns3:_="">
    <xsd:import namespace="a074c3bc-21a4-4771-acfe-b989cfb31b81"/>
    <xsd:import namespace="e3468907-a698-479b-8007-358aebef4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4c3bc-21a4-4771-acfe-b989cfb31b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468907-a698-479b-8007-358aebef40ae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21fac1c-9310-462a-bf3f-ab978407c081}" ma:internalName="TaxCatchAll" ma:showField="CatchAllData" ma:web="e3468907-a698-479b-8007-358aebef4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4C61CD-119B-42D0-9EAE-A1A4ED822F7A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purl.org/dc/dcmitype/"/>
    <ds:schemaRef ds:uri="e3468907-a698-479b-8007-358aebef40ae"/>
    <ds:schemaRef ds:uri="a074c3bc-21a4-4771-acfe-b989cfb31b8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FBF12B1-CB13-42EE-8037-25AE5F8C00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8D0133-7716-4465-884F-87C3EE51F9A8}"/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6639</TotalTime>
  <Words>169</Words>
  <Application>Microsoft Office PowerPoint</Application>
  <PresentationFormat>Custom</PresentationFormat>
  <Paragraphs>25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Arial</vt:lpstr>
      <vt:lpstr>Brandon Grotesque Light</vt:lpstr>
      <vt:lpstr>Brandon Grotesque Medium</vt:lpstr>
      <vt:lpstr>Brandon Grotesque Regular</vt:lpstr>
      <vt:lpstr>Calibri</vt:lpstr>
      <vt:lpstr>Calibri  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School Here</dc:title>
  <dc:creator>Connor Cox</dc:creator>
  <cp:lastModifiedBy>Pooler, Michelle (DOT)</cp:lastModifiedBy>
  <cp:revision>81</cp:revision>
  <dcterms:created xsi:type="dcterms:W3CDTF">2016-08-26T20:26:34Z</dcterms:created>
  <dcterms:modified xsi:type="dcterms:W3CDTF">2023-08-23T20:15:05Z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0x01010090E984B514CA6747BDEB654F428B7275</vt:lpwstr>
  </property>
</Properties>
</file>