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7" r:id="rId7"/>
    <p:sldId id="262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A64"/>
    <a:srgbClr val="173A64"/>
    <a:srgbClr val="008EA9"/>
    <a:srgbClr val="7CC542"/>
    <a:srgbClr val="FFFFFF"/>
    <a:srgbClr val="003764"/>
    <a:srgbClr val="00355F"/>
    <a:srgbClr val="0C8DA9"/>
    <a:srgbClr val="5CB942"/>
    <a:srgbClr val="6CA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BBE45-F1B8-319A-82F2-85E859CE0F05}" v="6" dt="2023-08-23T19:59:02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39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0" y="6941127"/>
            <a:ext cx="77724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Acompáñanos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s-MX" sz="3200" b="1" i="1" dirty="0">
                <a:solidFill>
                  <a:srgbClr val="133A64"/>
                </a:solidFill>
                <a:latin typeface="Brandon Grotesque Medium"/>
              </a:rPr>
              <a:t>Día de Caminar a la Escuela</a:t>
            </a:r>
            <a:r>
              <a:rPr lang="en-US" sz="3200" b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en</a:t>
            </a:r>
            <a:r>
              <a:rPr lang="en-US" sz="32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3200" dirty="0" err="1">
                <a:solidFill>
                  <a:srgbClr val="00355F"/>
                </a:solidFill>
                <a:latin typeface="Brandon Grotesque Medium"/>
              </a:rPr>
              <a:t>el</a:t>
            </a:r>
            <a:r>
              <a:rPr lang="en-US" sz="32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200" b="1" dirty="0">
                <a:solidFill>
                  <a:srgbClr val="5CB942"/>
                </a:solidFill>
                <a:latin typeface="Brandon Grotesque Medium"/>
              </a:rPr>
              <a:t>October 4</a:t>
            </a:r>
            <a:r>
              <a:rPr lang="en-US" sz="3200" b="1" baseline="30000" dirty="0">
                <a:solidFill>
                  <a:srgbClr val="5CB942"/>
                </a:solidFill>
                <a:latin typeface="Brandon Grotesque Medium"/>
              </a:rPr>
              <a:t>th</a:t>
            </a:r>
            <a:r>
              <a:rPr lang="en-US" sz="32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32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C8067-D462-493D-920D-A973305D7F23}"/>
              </a:ext>
            </a:extLst>
          </p:cNvPr>
          <p:cNvSpPr txBox="1"/>
          <p:nvPr/>
        </p:nvSpPr>
        <p:spPr>
          <a:xfrm>
            <a:off x="256160" y="8473661"/>
            <a:ext cx="400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más información, contacta a:</a:t>
            </a:r>
            <a:endParaRPr lang="en-US" sz="2000" dirty="0">
              <a:solidFill>
                <a:srgbClr val="00355F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35B3-C9C6-4EA9-95F8-F7813996C69D}"/>
              </a:ext>
            </a:extLst>
          </p:cNvPr>
          <p:cNvSpPr txBox="1"/>
          <p:nvPr/>
        </p:nvSpPr>
        <p:spPr>
          <a:xfrm>
            <a:off x="256160" y="8881734"/>
            <a:ext cx="384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C75AA-E400-8F00-156D-EBC8EB678B87}"/>
              </a:ext>
            </a:extLst>
          </p:cNvPr>
          <p:cNvSpPr/>
          <p:nvPr/>
        </p:nvSpPr>
        <p:spPr>
          <a:xfrm>
            <a:off x="317500" y="228600"/>
            <a:ext cx="7137400" cy="1688344"/>
          </a:xfrm>
          <a:prstGeom prst="rect">
            <a:avLst/>
          </a:prstGeom>
          <a:solidFill>
            <a:srgbClr val="133A64"/>
          </a:solidFill>
          <a:ln>
            <a:solidFill>
              <a:srgbClr val="13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7706-0391-D020-75EE-9A548C117423}"/>
              </a:ext>
            </a:extLst>
          </p:cNvPr>
          <p:cNvSpPr txBox="1"/>
          <p:nvPr/>
        </p:nvSpPr>
        <p:spPr>
          <a:xfrm>
            <a:off x="273050" y="86694"/>
            <a:ext cx="722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Brandon Grotesque Regular" panose="020B0503020203060202"/>
              </a:rPr>
              <a:t>No te pierdas la diversión…</a:t>
            </a:r>
          </a:p>
          <a:p>
            <a:pPr algn="ctr"/>
            <a:r>
              <a:rPr lang="es-MX" sz="4800" b="1" dirty="0">
                <a:solidFill>
                  <a:schemeClr val="bg1"/>
                </a:solidFill>
                <a:latin typeface="Brandon Grotesque Regular" panose="020B0503020203060202"/>
              </a:rPr>
              <a:t>¡CAMINA A LA ESCUELA!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C46A7E74-0ECD-2018-7100-FFC885737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397916"/>
            <a:ext cx="2493818" cy="14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52"/>
            <a:ext cx="7772400" cy="975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10.12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540110-0901-D31E-3AE0-FFFE74C752E0}"/>
              </a:ext>
            </a:extLst>
          </p:cNvPr>
          <p:cNvSpPr/>
          <p:nvPr/>
        </p:nvSpPr>
        <p:spPr>
          <a:xfrm>
            <a:off x="131040" y="1542150"/>
            <a:ext cx="7501659" cy="5156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8A643-9D16-9B04-3EAB-4FFAAAA799D0}"/>
              </a:ext>
            </a:extLst>
          </p:cNvPr>
          <p:cNvSpPr txBox="1"/>
          <p:nvPr/>
        </p:nvSpPr>
        <p:spPr>
          <a:xfrm>
            <a:off x="243319" y="1705166"/>
            <a:ext cx="7277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173A64"/>
                </a:solidFill>
                <a:latin typeface="Brandon Grotesque Regular" panose="020B0503020203060202"/>
              </a:rPr>
              <a:t>DÍA DE CAMINAR </a:t>
            </a:r>
            <a:r>
              <a:rPr lang="es-MX" sz="8800" dirty="0">
                <a:solidFill>
                  <a:srgbClr val="7CC542"/>
                </a:solidFill>
                <a:latin typeface="Brandon Grotesque Regular" panose="020B0503020203060202"/>
              </a:rPr>
              <a:t>A LA </a:t>
            </a:r>
            <a:r>
              <a:rPr lang="es-MX" sz="8800" b="1" dirty="0">
                <a:solidFill>
                  <a:srgbClr val="173A64"/>
                </a:solidFill>
                <a:latin typeface="Brandon Grotesque Regular" panose="020B0503020203060202"/>
              </a:rPr>
              <a:t>ESCUELA </a:t>
            </a:r>
            <a:r>
              <a:rPr lang="es-MX" sz="8800" dirty="0">
                <a:solidFill>
                  <a:srgbClr val="7CC542"/>
                </a:solidFill>
                <a:latin typeface="Brandon Grotesque Regular" panose="020B0503020203060202"/>
              </a:rPr>
              <a:t>10.12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CC1CB-2CAA-F902-1B6B-D5C9E95B1EA7}"/>
              </a:ext>
            </a:extLst>
          </p:cNvPr>
          <p:cNvSpPr/>
          <p:nvPr/>
        </p:nvSpPr>
        <p:spPr>
          <a:xfrm>
            <a:off x="243319" y="7200900"/>
            <a:ext cx="7268438" cy="889000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2FA49-E284-4E9C-5B74-546A2E9230D8}"/>
              </a:ext>
            </a:extLst>
          </p:cNvPr>
          <p:cNvSpPr/>
          <p:nvPr/>
        </p:nvSpPr>
        <p:spPr>
          <a:xfrm>
            <a:off x="3854743" y="7383738"/>
            <a:ext cx="3777956" cy="1938992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621E5-D3F9-D3CF-5DC3-4D9A67B43A48}"/>
              </a:ext>
            </a:extLst>
          </p:cNvPr>
          <p:cNvSpPr txBox="1"/>
          <p:nvPr/>
        </p:nvSpPr>
        <p:spPr>
          <a:xfrm>
            <a:off x="131041" y="7200900"/>
            <a:ext cx="72684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Comienza el nuevo curso escolar con el pie derecho</a:t>
            </a:r>
          </a:p>
          <a:p>
            <a:pPr algn="r"/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…¡y con el izquierdo!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E5A85-164A-0459-B16C-324025E6DDD5}"/>
              </a:ext>
            </a:extLst>
          </p:cNvPr>
          <p:cNvSpPr txBox="1"/>
          <p:nvPr/>
        </p:nvSpPr>
        <p:spPr>
          <a:xfrm>
            <a:off x="3942376" y="9064675"/>
            <a:ext cx="400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Para más información, visite</a:t>
            </a:r>
            <a:endParaRPr lang="en-US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F56443-A585-4D6A-83E6-7B7DDAA5D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5"/>
            <a:ext cx="7772400" cy="976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55236-E7A3-4CFC-B8C7-498117B931C5}"/>
              </a:ext>
            </a:extLst>
          </p:cNvPr>
          <p:cNvSpPr txBox="1"/>
          <p:nvPr/>
        </p:nvSpPr>
        <p:spPr>
          <a:xfrm>
            <a:off x="221945" y="6317672"/>
            <a:ext cx="6995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October 12th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61871-8463-0148-B050-70D6D79B90E2}"/>
              </a:ext>
            </a:extLst>
          </p:cNvPr>
          <p:cNvSpPr/>
          <p:nvPr/>
        </p:nvSpPr>
        <p:spPr>
          <a:xfrm>
            <a:off x="131040" y="1257300"/>
            <a:ext cx="7501659" cy="5918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6449A-4E09-97A6-B14F-81D93E932608}"/>
              </a:ext>
            </a:extLst>
          </p:cNvPr>
          <p:cNvSpPr txBox="1"/>
          <p:nvPr/>
        </p:nvSpPr>
        <p:spPr>
          <a:xfrm>
            <a:off x="243319" y="1705166"/>
            <a:ext cx="7277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173A64"/>
                </a:solidFill>
                <a:latin typeface="Brandon Grotesque Regular" panose="020B0503020203060202"/>
              </a:rPr>
              <a:t>DÍA DE CAMINAR </a:t>
            </a:r>
            <a:r>
              <a:rPr lang="es-MX" sz="8800" dirty="0">
                <a:solidFill>
                  <a:srgbClr val="7CC542"/>
                </a:solidFill>
                <a:latin typeface="Brandon Grotesque Regular" panose="020B0503020203060202"/>
              </a:rPr>
              <a:t>A LA </a:t>
            </a:r>
            <a:r>
              <a:rPr lang="es-MX" sz="8800" b="1" dirty="0">
                <a:solidFill>
                  <a:srgbClr val="173A64"/>
                </a:solidFill>
                <a:latin typeface="Brandon Grotesque Regular" panose="020B0503020203060202"/>
              </a:rPr>
              <a:t>ESCUELA </a:t>
            </a:r>
          </a:p>
          <a:p>
            <a:r>
              <a:rPr lang="es-MX" sz="8800" dirty="0">
                <a:solidFill>
                  <a:srgbClr val="7CC542"/>
                </a:solidFill>
                <a:latin typeface="Brandon Grotesque Regular" panose="020B0503020203060202"/>
              </a:rPr>
              <a:t>12 de octubre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33157-ECB7-B695-CA99-DE9459FC1171}"/>
              </a:ext>
            </a:extLst>
          </p:cNvPr>
          <p:cNvSpPr/>
          <p:nvPr/>
        </p:nvSpPr>
        <p:spPr>
          <a:xfrm>
            <a:off x="334223" y="7322593"/>
            <a:ext cx="7268438" cy="889000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D6DF1-DDEF-0E50-8418-292820334803}"/>
              </a:ext>
            </a:extLst>
          </p:cNvPr>
          <p:cNvSpPr/>
          <p:nvPr/>
        </p:nvSpPr>
        <p:spPr>
          <a:xfrm>
            <a:off x="3977105" y="7474993"/>
            <a:ext cx="3777956" cy="1938992"/>
          </a:xfrm>
          <a:prstGeom prst="rect">
            <a:avLst/>
          </a:prstGeom>
          <a:solidFill>
            <a:srgbClr val="008EA9"/>
          </a:solidFill>
          <a:ln>
            <a:solidFill>
              <a:srgbClr val="008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5D0C3-D35F-7142-B938-7CB93E03E1A2}"/>
              </a:ext>
            </a:extLst>
          </p:cNvPr>
          <p:cNvSpPr txBox="1"/>
          <p:nvPr/>
        </p:nvSpPr>
        <p:spPr>
          <a:xfrm>
            <a:off x="221945" y="7322593"/>
            <a:ext cx="72684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Comienza el nuevo curso escolar con el pie derecho</a:t>
            </a:r>
          </a:p>
          <a:p>
            <a:pPr algn="r"/>
            <a:r>
              <a:rPr lang="es-MX" sz="2600" b="1" dirty="0">
                <a:solidFill>
                  <a:srgbClr val="173A64"/>
                </a:solidFill>
                <a:latin typeface="Brandon Grotesque Medium"/>
              </a:rPr>
              <a:t>…¡y con el izquierdo!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55467-F5F1-0967-66BD-B5E061BC3A3E}"/>
              </a:ext>
            </a:extLst>
          </p:cNvPr>
          <p:cNvSpPr txBox="1"/>
          <p:nvPr/>
        </p:nvSpPr>
        <p:spPr>
          <a:xfrm>
            <a:off x="3942376" y="9064675"/>
            <a:ext cx="400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Para más información, visite</a:t>
            </a:r>
            <a:endParaRPr lang="en-US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65CB1-32DB-4D7C-BDC8-3F28E743E174}"/>
              </a:ext>
            </a:extLst>
          </p:cNvPr>
          <p:cNvSpPr txBox="1"/>
          <p:nvPr/>
        </p:nvSpPr>
        <p:spPr>
          <a:xfrm>
            <a:off x="260781" y="8911438"/>
            <a:ext cx="369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Para más información, contacta a:</a:t>
            </a:r>
            <a:endParaRPr lang="en-US" sz="2000" dirty="0">
              <a:solidFill>
                <a:srgbClr val="00355F"/>
              </a:solidFill>
              <a:latin typeface="Brandon Grotesque Regular" panose="020B0503020203060202" pitchFamily="34" charset="0"/>
            </a:endParaRPr>
          </a:p>
          <a:p>
            <a:endParaRPr lang="en-US" sz="2000" dirty="0">
              <a:solidFill>
                <a:srgbClr val="00355F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897F1-152D-45C5-875A-EF12C374789E}"/>
              </a:ext>
            </a:extLst>
          </p:cNvPr>
          <p:cNvSpPr txBox="1"/>
          <p:nvPr/>
        </p:nvSpPr>
        <p:spPr>
          <a:xfrm>
            <a:off x="260782" y="9312741"/>
            <a:ext cx="752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55911" y="5837524"/>
            <a:ext cx="7634783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Join us for </a:t>
            </a:r>
            <a:r>
              <a:rPr lang="en-US" sz="36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Walk to School Day </a:t>
            </a: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at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[NAME OF SCHOOL] </a:t>
            </a:r>
            <a:r>
              <a:rPr lang="en-US" sz="32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on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October 12</a:t>
            </a:r>
            <a:r>
              <a:rPr lang="en-US" sz="3200" b="1" baseline="30000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th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1" y="7030532"/>
            <a:ext cx="7772400" cy="1614288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¿Por qué comenzar el día escolar caminando</a:t>
            </a:r>
            <a:r>
              <a:rPr lang="en-US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¡Es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divertido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!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Más tiempo con la familia y amigos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•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Activa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tu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cerebro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Ayuda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al medio </a:t>
            </a:r>
            <a:r>
              <a:rPr lang="en-US" sz="20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ambiente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Conoce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tu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vecindario</a:t>
            </a:r>
            <a:endParaRPr lang="en-US" sz="20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E2F0D-CAF5-4790-8771-5CB671F88406}"/>
              </a:ext>
            </a:extLst>
          </p:cNvPr>
          <p:cNvSpPr txBox="1"/>
          <p:nvPr/>
        </p:nvSpPr>
        <p:spPr>
          <a:xfrm>
            <a:off x="259358" y="9685141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19B83-B865-D7AA-556F-E6C87F1F88E7}"/>
              </a:ext>
            </a:extLst>
          </p:cNvPr>
          <p:cNvSpPr/>
          <p:nvPr/>
        </p:nvSpPr>
        <p:spPr>
          <a:xfrm>
            <a:off x="55911" y="2784847"/>
            <a:ext cx="7634782" cy="1767025"/>
          </a:xfrm>
          <a:prstGeom prst="rect">
            <a:avLst/>
          </a:prstGeom>
          <a:solidFill>
            <a:srgbClr val="133A64"/>
          </a:solidFill>
          <a:ln>
            <a:solidFill>
              <a:srgbClr val="13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9A489-0C2B-4CA4-3A8D-32EB4BC1124B}"/>
              </a:ext>
            </a:extLst>
          </p:cNvPr>
          <p:cNvSpPr txBox="1"/>
          <p:nvPr/>
        </p:nvSpPr>
        <p:spPr>
          <a:xfrm>
            <a:off x="259358" y="3249797"/>
            <a:ext cx="7223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Brandon Grotesque Regular" panose="020B0503020203060202"/>
              </a:rPr>
              <a:t>Este año, da un gran paso adelante…</a:t>
            </a:r>
          </a:p>
          <a:p>
            <a:r>
              <a:rPr lang="es-MX" sz="4800" dirty="0">
                <a:solidFill>
                  <a:srgbClr val="7CC542"/>
                </a:solidFill>
                <a:latin typeface="Brandon Grotesque Regular" panose="020B0503020203060202"/>
              </a:rPr>
              <a:t>¡CAMINA A LA ESCUELA!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16716-D817-2064-F3CB-A6F036DFB871}"/>
              </a:ext>
            </a:extLst>
          </p:cNvPr>
          <p:cNvSpPr/>
          <p:nvPr/>
        </p:nvSpPr>
        <p:spPr>
          <a:xfrm>
            <a:off x="131040" y="5836330"/>
            <a:ext cx="7559653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64774-534B-1441-555E-EFB53369897A}"/>
              </a:ext>
            </a:extLst>
          </p:cNvPr>
          <p:cNvSpPr txBox="1"/>
          <p:nvPr/>
        </p:nvSpPr>
        <p:spPr>
          <a:xfrm>
            <a:off x="-15330" y="5753410"/>
            <a:ext cx="7706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Acompáñanos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el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s-MX" sz="2800" b="1" i="1" dirty="0">
                <a:solidFill>
                  <a:srgbClr val="133A64"/>
                </a:solidFill>
                <a:latin typeface="Brandon Grotesque Medium" panose="020B0603020203060202" pitchFamily="34" charset="0"/>
              </a:rPr>
              <a:t>Día de </a:t>
            </a:r>
            <a:r>
              <a:rPr lang="es-MX" sz="2400" b="1" i="1" dirty="0">
                <a:solidFill>
                  <a:srgbClr val="133A64"/>
                </a:solidFill>
                <a:latin typeface="Brandon Grotesque Medium" panose="020B0603020203060202" pitchFamily="34" charset="0"/>
              </a:rPr>
              <a:t>Caminar</a:t>
            </a:r>
            <a:r>
              <a:rPr lang="es-MX" sz="2800" b="1" i="1" dirty="0">
                <a:solidFill>
                  <a:srgbClr val="133A64"/>
                </a:solidFill>
                <a:latin typeface="Brandon Grotesque Medium" panose="020B0603020203060202" pitchFamily="34" charset="0"/>
              </a:rPr>
              <a:t> a la Escuela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en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el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October 12</a:t>
            </a:r>
            <a:r>
              <a:rPr lang="en-US" sz="2800" b="1" baseline="30000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th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17BC4-1E00-4C04-907E-B58F114CF4B8}">
  <ds:schemaRefs>
    <ds:schemaRef ds:uri="http://schemas.microsoft.com/office/2006/documentManagement/types"/>
    <ds:schemaRef ds:uri="e3468907-a698-479b-8007-358aebef40ae"/>
    <ds:schemaRef ds:uri="http://schemas.openxmlformats.org/package/2006/metadata/core-properties"/>
    <ds:schemaRef ds:uri="http://purl.org/dc/terms/"/>
    <ds:schemaRef ds:uri="a074c3bc-21a4-4771-acfe-b989cfb31b81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1724C2-9049-4CBD-A848-656A40B56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5AB5C9-3299-470A-BBA0-3A8CFDDDCA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10503</TotalTime>
  <Words>220</Words>
  <Application>Microsoft Office PowerPoint</Application>
  <PresentationFormat>Custom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Brandon Grotesque Light</vt:lpstr>
      <vt:lpstr>Brandon Grotesque Medium</vt:lpstr>
      <vt:lpstr>Brandon Grotesque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78</cp:revision>
  <dcterms:created xsi:type="dcterms:W3CDTF">2016-08-26T20:26:34Z</dcterms:created>
  <dcterms:modified xsi:type="dcterms:W3CDTF">2023-08-23T20:01:12Z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