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7" r:id="rId7"/>
    <p:sldId id="268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9"/>
    <a:srgbClr val="133A64"/>
    <a:srgbClr val="00355F"/>
    <a:srgbClr val="0C8DA9"/>
    <a:srgbClr val="7CC542"/>
    <a:srgbClr val="5CB942"/>
    <a:srgbClr val="6CAF53"/>
    <a:srgbClr val="FFCE51"/>
    <a:srgbClr val="A4C339"/>
    <a:srgbClr val="FD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31EA3-5C18-4EB5-97EC-AA51D024E5ED}" v="4" dt="2023-08-24T17:35:18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80" d="100"/>
          <a:sy n="80" d="100"/>
        </p:scale>
        <p:origin x="1398" y="-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935184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i="1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Hnub</a:t>
            </a:r>
            <a:r>
              <a:rPr lang="en-US" sz="28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i="1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Taug</a:t>
            </a:r>
            <a:r>
              <a:rPr lang="en-US" sz="28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Kev Mus </a:t>
            </a:r>
            <a:r>
              <a:rPr lang="en-US" sz="2800" b="1" i="1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8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i="1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Ntawv</a:t>
            </a:r>
            <a:r>
              <a:rPr lang="en-US" sz="28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Lub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Kaum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Hli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Ntuj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4</a:t>
            </a:r>
            <a:r>
              <a:rPr lang="en-US" sz="2800" b="1" baseline="30000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th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8B06E9-E5B8-1944-D107-A02B63CECFF4}"/>
              </a:ext>
            </a:extLst>
          </p:cNvPr>
          <p:cNvGrpSpPr/>
          <p:nvPr/>
        </p:nvGrpSpPr>
        <p:grpSpPr>
          <a:xfrm>
            <a:off x="330232" y="8559932"/>
            <a:ext cx="3846578" cy="1413616"/>
            <a:chOff x="505327" y="8318022"/>
            <a:chExt cx="3846578" cy="1413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3C8067-D462-493D-920D-A973305D7F23}"/>
                </a:ext>
              </a:extLst>
            </p:cNvPr>
            <p:cNvSpPr txBox="1"/>
            <p:nvPr/>
          </p:nvSpPr>
          <p:spPr>
            <a:xfrm>
              <a:off x="505327" y="8318022"/>
              <a:ext cx="3539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Kom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paub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ntau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dua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,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tiv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tauj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4D35B3-C9C6-4EA9-95F8-F7813996C69D}"/>
                </a:ext>
              </a:extLst>
            </p:cNvPr>
            <p:cNvSpPr txBox="1"/>
            <p:nvPr/>
          </p:nvSpPr>
          <p:spPr>
            <a:xfrm>
              <a:off x="505327" y="8715975"/>
              <a:ext cx="38465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[Name and role]</a:t>
              </a:r>
            </a:p>
            <a:p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[Phone number]</a:t>
              </a:r>
            </a:p>
            <a:p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[E-mail]</a:t>
              </a:r>
            </a:p>
          </p:txBody>
        </p:sp>
      </p:grp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FDDAC435-DBB3-4D7C-8490-B886A0954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23" y="8474067"/>
            <a:ext cx="2493818" cy="1499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80C72-857E-4693-B143-292C67E9F170}"/>
              </a:ext>
            </a:extLst>
          </p:cNvPr>
          <p:cNvSpPr txBox="1"/>
          <p:nvPr/>
        </p:nvSpPr>
        <p:spPr>
          <a:xfrm>
            <a:off x="189890" y="765535"/>
            <a:ext cx="7392620" cy="1292662"/>
          </a:xfrm>
          <a:prstGeom prst="rect">
            <a:avLst/>
          </a:prstGeom>
          <a:solidFill>
            <a:srgbClr val="0035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chemeClr val="bg1"/>
                </a:solidFill>
              </a:rPr>
              <a:t>Tsis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Txhob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plhaj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kom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kev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lom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zem</a:t>
            </a:r>
            <a:r>
              <a:rPr lang="en-US" sz="3800" b="1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TAUG KEV MUS KAWM NTAWV!</a:t>
            </a:r>
          </a:p>
        </p:txBody>
      </p:sp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52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10.4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70557-3835-4136-8880-82BF622B4270}"/>
              </a:ext>
            </a:extLst>
          </p:cNvPr>
          <p:cNvSpPr txBox="1"/>
          <p:nvPr/>
        </p:nvSpPr>
        <p:spPr>
          <a:xfrm>
            <a:off x="127480" y="7169074"/>
            <a:ext cx="7446395" cy="830997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</a:rPr>
              <a:t>Pib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kawm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ntawv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xyoo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tshiab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nov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nrog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rau</a:t>
            </a:r>
            <a:r>
              <a:rPr lang="en-US" sz="2400" b="1" dirty="0">
                <a:solidFill>
                  <a:schemeClr val="bg1"/>
                </a:solidFill>
              </a:rPr>
              <a:t> sab ko taw </a:t>
            </a:r>
            <a:r>
              <a:rPr lang="en-US" sz="2400" b="1" dirty="0" err="1">
                <a:solidFill>
                  <a:schemeClr val="bg1"/>
                </a:solidFill>
              </a:rPr>
              <a:t>xis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  <a:r>
              <a:rPr lang="en-US" sz="2400" b="1" dirty="0" err="1">
                <a:solidFill>
                  <a:schemeClr val="bg1"/>
                </a:solidFill>
              </a:rPr>
              <a:t>ces</a:t>
            </a:r>
            <a:r>
              <a:rPr lang="en-US" sz="2400" b="1" dirty="0">
                <a:solidFill>
                  <a:schemeClr val="bg1"/>
                </a:solidFill>
              </a:rPr>
              <a:t> sab </a:t>
            </a:r>
            <a:r>
              <a:rPr lang="en-US" sz="2400" b="1" dirty="0" err="1">
                <a:solidFill>
                  <a:schemeClr val="bg1"/>
                </a:solidFill>
              </a:rPr>
              <a:t>laug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77359-DC71-2D13-7A6B-B7439CF22E4E}"/>
              </a:ext>
            </a:extLst>
          </p:cNvPr>
          <p:cNvSpPr/>
          <p:nvPr/>
        </p:nvSpPr>
        <p:spPr>
          <a:xfrm>
            <a:off x="4883285" y="7915827"/>
            <a:ext cx="2665379" cy="1052903"/>
          </a:xfrm>
          <a:prstGeom prst="rect">
            <a:avLst/>
          </a:prstGeom>
          <a:solidFill>
            <a:srgbClr val="00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D1C13-4BCD-4241-9DBA-F09115813FF0}"/>
              </a:ext>
            </a:extLst>
          </p:cNvPr>
          <p:cNvSpPr txBox="1"/>
          <p:nvPr/>
        </p:nvSpPr>
        <p:spPr>
          <a:xfrm>
            <a:off x="934667" y="6423948"/>
            <a:ext cx="583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HNUB TAUG KEV </a:t>
            </a:r>
            <a:r>
              <a:rPr lang="en-US" sz="2800" b="1" dirty="0">
                <a:solidFill>
                  <a:srgbClr val="92D050"/>
                </a:solidFill>
              </a:rPr>
              <a:t>MUS</a:t>
            </a:r>
            <a:r>
              <a:rPr lang="en-US" sz="2800" b="1" dirty="0">
                <a:solidFill>
                  <a:schemeClr val="tx2"/>
                </a:solidFill>
              </a:rPr>
              <a:t> KAWM NTAWV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2E444-B3E3-4AE2-BD21-543F76DF30E0}"/>
              </a:ext>
            </a:extLst>
          </p:cNvPr>
          <p:cNvSpPr txBox="1"/>
          <p:nvPr/>
        </p:nvSpPr>
        <p:spPr>
          <a:xfrm>
            <a:off x="3960223" y="9086253"/>
            <a:ext cx="3588441" cy="646331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Kawm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paub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dua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ntawm</a:t>
            </a:r>
            <a:r>
              <a:rPr lang="en-US" b="1" dirty="0">
                <a:solidFill>
                  <a:schemeClr val="bg1"/>
                </a:solidFill>
              </a:rPr>
              <a:t> www.mnsaferoutestoschool.org</a:t>
            </a:r>
          </a:p>
        </p:txBody>
      </p: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F56443-A585-4D6A-83E6-7B7DDAA5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5"/>
            <a:ext cx="7772400" cy="976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55236-E7A3-4CFC-B8C7-498117B931C5}"/>
              </a:ext>
            </a:extLst>
          </p:cNvPr>
          <p:cNvSpPr txBox="1"/>
          <p:nvPr/>
        </p:nvSpPr>
        <p:spPr>
          <a:xfrm>
            <a:off x="36095" y="6671615"/>
            <a:ext cx="317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CC542"/>
                </a:solidFill>
                <a:latin typeface="Brandon Grotesque Regular" panose="020B0503020203060202" pitchFamily="34" charset="0"/>
              </a:rPr>
              <a:t>Kaum</a:t>
            </a:r>
            <a:r>
              <a:rPr lang="en-US" sz="32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3200" dirty="0" err="1">
                <a:solidFill>
                  <a:srgbClr val="7CC542"/>
                </a:solidFill>
                <a:latin typeface="Brandon Grotesque Regular" panose="020B0503020203060202" pitchFamily="34" charset="0"/>
              </a:rPr>
              <a:t>Hli</a:t>
            </a:r>
            <a:r>
              <a:rPr lang="en-US" sz="32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3200" dirty="0" err="1">
                <a:solidFill>
                  <a:srgbClr val="7CC542"/>
                </a:solidFill>
                <a:latin typeface="Brandon Grotesque Regular" panose="020B0503020203060202" pitchFamily="34" charset="0"/>
              </a:rPr>
              <a:t>Ntuj</a:t>
            </a:r>
            <a:r>
              <a:rPr lang="en-US" sz="32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 4th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E2675-8511-4B84-A04D-B554000562C8}"/>
              </a:ext>
            </a:extLst>
          </p:cNvPr>
          <p:cNvSpPr txBox="1"/>
          <p:nvPr/>
        </p:nvSpPr>
        <p:spPr>
          <a:xfrm>
            <a:off x="4264555" y="5402036"/>
            <a:ext cx="317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HNUB TAUG KEV </a:t>
            </a:r>
            <a:r>
              <a:rPr lang="en-US" sz="2800" b="1" dirty="0">
                <a:solidFill>
                  <a:srgbClr val="92D050"/>
                </a:solidFill>
              </a:rPr>
              <a:t>MUS</a:t>
            </a:r>
            <a:r>
              <a:rPr lang="en-US" sz="2800" b="1" dirty="0">
                <a:solidFill>
                  <a:schemeClr val="tx2"/>
                </a:solidFill>
              </a:rPr>
              <a:t> KAWM NTAWV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6885-0ABB-4CA2-B46D-CA253628B41C}"/>
              </a:ext>
            </a:extLst>
          </p:cNvPr>
          <p:cNvSpPr txBox="1"/>
          <p:nvPr/>
        </p:nvSpPr>
        <p:spPr>
          <a:xfrm>
            <a:off x="3886200" y="9003022"/>
            <a:ext cx="3812177" cy="70788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Kawm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paub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ntawm</a:t>
            </a:r>
            <a:r>
              <a:rPr lang="en-US" sz="2000" b="1" dirty="0">
                <a:solidFill>
                  <a:schemeClr val="bg1"/>
                </a:solidFill>
              </a:rPr>
              <a:t> www.mnsaferoutestoschool.org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BF35F-A9E4-4D27-8D86-F0B78BB5AAF5}"/>
              </a:ext>
            </a:extLst>
          </p:cNvPr>
          <p:cNvSpPr txBox="1"/>
          <p:nvPr/>
        </p:nvSpPr>
        <p:spPr>
          <a:xfrm>
            <a:off x="36095" y="7316248"/>
            <a:ext cx="7736305" cy="861774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</a:rPr>
              <a:t>Pib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kawm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ntawv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xyoo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tshiab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nov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nrog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rau</a:t>
            </a:r>
            <a:r>
              <a:rPr lang="en-US" sz="2500" b="1" dirty="0">
                <a:solidFill>
                  <a:schemeClr val="bg1"/>
                </a:solidFill>
              </a:rPr>
              <a:t> sab ko taw </a:t>
            </a:r>
            <a:r>
              <a:rPr lang="en-US" sz="2500" b="1" dirty="0" err="1">
                <a:solidFill>
                  <a:schemeClr val="bg1"/>
                </a:solidFill>
              </a:rPr>
              <a:t>xis</a:t>
            </a:r>
            <a:endParaRPr lang="en-US" sz="2500" b="1" dirty="0">
              <a:solidFill>
                <a:schemeClr val="bg1"/>
              </a:solidFill>
            </a:endParaRPr>
          </a:p>
          <a:p>
            <a:r>
              <a:rPr lang="en-US" sz="2500" b="1" dirty="0">
                <a:solidFill>
                  <a:schemeClr val="bg1"/>
                </a:solidFill>
              </a:rPr>
              <a:t>…</a:t>
            </a:r>
            <a:r>
              <a:rPr lang="en-US" sz="2500" b="1" dirty="0" err="1">
                <a:solidFill>
                  <a:schemeClr val="bg1"/>
                </a:solidFill>
              </a:rPr>
              <a:t>ces</a:t>
            </a:r>
            <a:r>
              <a:rPr lang="en-US" sz="2500" b="1" dirty="0">
                <a:solidFill>
                  <a:schemeClr val="bg1"/>
                </a:solidFill>
              </a:rPr>
              <a:t> sab </a:t>
            </a:r>
            <a:r>
              <a:rPr lang="en-US" sz="2500" b="1" dirty="0" err="1">
                <a:solidFill>
                  <a:schemeClr val="bg1"/>
                </a:solidFill>
              </a:rPr>
              <a:t>laug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3E0741-F7DE-6337-3824-3110AAFE89D9}"/>
              </a:ext>
            </a:extLst>
          </p:cNvPr>
          <p:cNvSpPr/>
          <p:nvPr/>
        </p:nvSpPr>
        <p:spPr>
          <a:xfrm>
            <a:off x="4908884" y="8178022"/>
            <a:ext cx="2531004" cy="497593"/>
          </a:xfrm>
          <a:prstGeom prst="rect">
            <a:avLst/>
          </a:prstGeom>
          <a:solidFill>
            <a:srgbClr val="00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66850" y="5629923"/>
            <a:ext cx="7634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i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Hnub</a:t>
            </a:r>
            <a:r>
              <a:rPr lang="en-US" sz="2800" b="1" i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i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Taug</a:t>
            </a:r>
            <a:r>
              <a:rPr lang="en-US" sz="2800" b="1" i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Kev Mus </a:t>
            </a:r>
            <a:r>
              <a:rPr lang="en-US" sz="2800" b="1" i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800" b="1" i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i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Ntawv</a:t>
            </a:r>
            <a:r>
              <a:rPr lang="en-US" sz="28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thaum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lub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Brandon Grotesque Medium" panose="020B0603020203060202" pitchFamily="34" charset="0"/>
              </a:rPr>
              <a:t>Kaum</a:t>
            </a:r>
            <a:r>
              <a:rPr lang="en-US" sz="2800" b="1" dirty="0">
                <a:solidFill>
                  <a:srgbClr val="92D050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Brandon Grotesque Medium" panose="020B0603020203060202" pitchFamily="34" charset="0"/>
              </a:rPr>
              <a:t>Hli</a:t>
            </a:r>
            <a:r>
              <a:rPr lang="en-US" sz="2800" b="1" dirty="0">
                <a:solidFill>
                  <a:srgbClr val="92D050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Brandon Grotesque Medium" panose="020B0603020203060202" pitchFamily="34" charset="0"/>
              </a:rPr>
              <a:t>Ntuj</a:t>
            </a:r>
            <a:r>
              <a:rPr lang="en-US" sz="2800" b="1" dirty="0">
                <a:solidFill>
                  <a:srgbClr val="92D050"/>
                </a:solidFill>
                <a:latin typeface="Brandon Grotesque Medium" panose="020B0603020203060202" pitchFamily="34" charset="0"/>
              </a:rPr>
              <a:t> 4</a:t>
            </a:r>
            <a:r>
              <a:rPr lang="en-US" sz="2800" b="1" baseline="30000" dirty="0">
                <a:solidFill>
                  <a:srgbClr val="92D050"/>
                </a:solidFill>
                <a:latin typeface="Brandon Grotesque Medium" panose="020B0603020203060202" pitchFamily="34" charset="0"/>
              </a:rPr>
              <a:t>th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-1959" y="6977818"/>
            <a:ext cx="7772400" cy="177766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Vim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cas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thiaj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pib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kawm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ntawv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xyoo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tshiab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nov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nrog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rau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qhov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es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taug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kev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Nws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LOM ZEM!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Muaj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sij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hawm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ntau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nrog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phooj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ywg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thiab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tsev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neeg</a:t>
            </a:r>
            <a:endParaRPr lang="en-US" sz="1600" b="0" i="0" dirty="0">
              <a:solidFill>
                <a:schemeClr val="bg1"/>
              </a:solidFill>
              <a:effectLst/>
              <a:latin typeface="Brandon Grotesque Light" panose="020B0303020203060202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Ua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kom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lub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hlwb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khiav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zoo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Pab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cov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hua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cua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nyob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puag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ncig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Kom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paub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cov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neeg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nyob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ze </a:t>
            </a:r>
            <a:endParaRPr lang="en-US" sz="16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6440F2-E6F9-DA12-4658-EF741023A92B}"/>
              </a:ext>
            </a:extLst>
          </p:cNvPr>
          <p:cNvGrpSpPr/>
          <p:nvPr/>
        </p:nvGrpSpPr>
        <p:grpSpPr>
          <a:xfrm>
            <a:off x="199198" y="9007064"/>
            <a:ext cx="5458626" cy="1016332"/>
            <a:chOff x="259358" y="8898776"/>
            <a:chExt cx="5458626" cy="101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465CB1-32DB-4D7C-BDC8-3F28E743E174}"/>
                </a:ext>
              </a:extLst>
            </p:cNvPr>
            <p:cNvSpPr txBox="1"/>
            <p:nvPr/>
          </p:nvSpPr>
          <p:spPr>
            <a:xfrm>
              <a:off x="259358" y="8898776"/>
              <a:ext cx="4360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Kom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paub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ntau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dua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,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tiv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tauj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:</a:t>
              </a:r>
              <a:endPara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E897F1-152D-45C5-875A-EF12C374789E}"/>
                </a:ext>
              </a:extLst>
            </p:cNvPr>
            <p:cNvSpPr txBox="1"/>
            <p:nvPr/>
          </p:nvSpPr>
          <p:spPr>
            <a:xfrm>
              <a:off x="259358" y="9206887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[Name and role] | [Phone number] | [E-mail]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5E2F0D-CAF5-4790-8771-5CB671F88406}"/>
                </a:ext>
              </a:extLst>
            </p:cNvPr>
            <p:cNvSpPr txBox="1"/>
            <p:nvPr/>
          </p:nvSpPr>
          <p:spPr>
            <a:xfrm>
              <a:off x="259358" y="9514998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www.mnsaferoutestoschool.org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6B55998-03C0-472D-915D-DDC209DD87B0}"/>
              </a:ext>
            </a:extLst>
          </p:cNvPr>
          <p:cNvSpPr txBox="1"/>
          <p:nvPr/>
        </p:nvSpPr>
        <p:spPr>
          <a:xfrm>
            <a:off x="-13383" y="2862277"/>
            <a:ext cx="7628001" cy="1938992"/>
          </a:xfrm>
          <a:prstGeom prst="rect">
            <a:avLst/>
          </a:prstGeom>
          <a:solidFill>
            <a:srgbClr val="133A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Xyoo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nov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rhais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koj</a:t>
            </a:r>
            <a:r>
              <a:rPr lang="en-US" sz="3200" b="1" dirty="0">
                <a:solidFill>
                  <a:schemeClr val="bg1"/>
                </a:solidFill>
              </a:rPr>
              <a:t> sab ko taw zoo </a:t>
            </a:r>
            <a:r>
              <a:rPr lang="en-US" sz="3200" b="1" dirty="0" err="1">
                <a:solidFill>
                  <a:schemeClr val="bg1"/>
                </a:solidFill>
              </a:rPr>
              <a:t>tshaj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hauv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ntej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92D050"/>
                </a:solidFill>
              </a:rPr>
              <a:t>TAUG KEV MUS KAWM NTAWV!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4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885196-D1C9-4AC0-B45D-8E2593F7D8E4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EEFFB0-6066-4A84-8477-C237CA733D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BEFDD-E531-4781-BC00-84E97DA4A1BA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6653</TotalTime>
  <Words>255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Brandon Grotesque Light</vt:lpstr>
      <vt:lpstr>Brandon Grotesque Medium</vt:lpstr>
      <vt:lpstr>Brandon Grotesque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84</cp:revision>
  <dcterms:created xsi:type="dcterms:W3CDTF">2016-08-26T20:26:34Z</dcterms:created>
  <dcterms:modified xsi:type="dcterms:W3CDTF">2023-08-24T17:36:20Z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