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6" r:id="rId6"/>
    <p:sldId id="267" r:id="rId7"/>
    <p:sldId id="262" r:id="rId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DA9"/>
    <a:srgbClr val="00355F"/>
    <a:srgbClr val="7CC542"/>
    <a:srgbClr val="5CB942"/>
    <a:srgbClr val="6CAF53"/>
    <a:srgbClr val="FFCE51"/>
    <a:srgbClr val="A4C339"/>
    <a:srgbClr val="FDFAF9"/>
    <a:srgbClr val="3B4D9E"/>
    <a:srgbClr val="3B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88C4E-C889-498D-AB31-C57FE32B9C42}" v="1" dt="2023-08-24T17:39:16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769E6AA-96A6-4251-B229-CF05D6286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6947A-260A-4271-AB87-45ABC81440E9}"/>
              </a:ext>
            </a:extLst>
          </p:cNvPr>
          <p:cNvSpPr txBox="1"/>
          <p:nvPr/>
        </p:nvSpPr>
        <p:spPr>
          <a:xfrm>
            <a:off x="0" y="6941127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Join us for </a:t>
            </a:r>
            <a:r>
              <a:rPr lang="en-US" sz="3600" b="1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Walk to School Day</a:t>
            </a:r>
            <a:r>
              <a:rPr lang="en-US" sz="36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at</a:t>
            </a:r>
          </a:p>
          <a:p>
            <a:pPr algn="ctr"/>
            <a:r>
              <a:rPr lang="en-US" sz="36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 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on</a:t>
            </a:r>
            <a:r>
              <a:rPr lang="en-US" sz="36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October 4</a:t>
            </a:r>
            <a:r>
              <a:rPr lang="en-US" sz="3600" b="1" baseline="30000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th</a:t>
            </a:r>
            <a:r>
              <a:rPr lang="en-US" sz="36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  <a:endParaRPr lang="en-US" sz="36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C8067-D462-493D-920D-A973305D7F23}"/>
              </a:ext>
            </a:extLst>
          </p:cNvPr>
          <p:cNvSpPr txBox="1"/>
          <p:nvPr/>
        </p:nvSpPr>
        <p:spPr>
          <a:xfrm>
            <a:off x="256161" y="8512571"/>
            <a:ext cx="353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For more information, contact: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D35B3-C9C6-4EA9-95F8-F7813996C69D}"/>
              </a:ext>
            </a:extLst>
          </p:cNvPr>
          <p:cNvSpPr txBox="1"/>
          <p:nvPr/>
        </p:nvSpPr>
        <p:spPr>
          <a:xfrm>
            <a:off x="256161" y="8860539"/>
            <a:ext cx="384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FDDAC435-DBB3-4D7C-8490-B886A0954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4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B8CC2D5-60A5-4994-87B4-0748F7A92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26"/>
            <a:ext cx="7772400" cy="9756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E32B0-A5F5-4AC4-9CBA-107ECC24A314}"/>
              </a:ext>
            </a:extLst>
          </p:cNvPr>
          <p:cNvSpPr txBox="1"/>
          <p:nvPr/>
        </p:nvSpPr>
        <p:spPr>
          <a:xfrm>
            <a:off x="4087091" y="4890654"/>
            <a:ext cx="368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7CC542"/>
                </a:solidFill>
                <a:latin typeface="Brandon Grotesque Regular" panose="020B0503020203060202" pitchFamily="34" charset="0"/>
              </a:rPr>
              <a:t>10.4</a:t>
            </a:r>
          </a:p>
        </p:txBody>
      </p:sp>
    </p:spTree>
    <p:extLst>
      <p:ext uri="{BB962C8B-B14F-4D97-AF65-F5344CB8AC3E}">
        <p14:creationId xmlns:p14="http://schemas.microsoft.com/office/powerpoint/2010/main" val="312085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CF56443-A585-4D6A-83E6-7B7DDAA5D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5"/>
            <a:ext cx="7772400" cy="9768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55236-E7A3-4CFC-B8C7-498117B931C5}"/>
              </a:ext>
            </a:extLst>
          </p:cNvPr>
          <p:cNvSpPr txBox="1"/>
          <p:nvPr/>
        </p:nvSpPr>
        <p:spPr>
          <a:xfrm>
            <a:off x="221945" y="6317672"/>
            <a:ext cx="6995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CC542"/>
                </a:solidFill>
                <a:latin typeface="Brandon Grotesque Regular" panose="020B0503020203060202" pitchFamily="34" charset="0"/>
              </a:rPr>
              <a:t>October 4th</a:t>
            </a:r>
          </a:p>
        </p:txBody>
      </p:sp>
    </p:spTree>
    <p:extLst>
      <p:ext uri="{BB962C8B-B14F-4D97-AF65-F5344CB8AC3E}">
        <p14:creationId xmlns:p14="http://schemas.microsoft.com/office/powerpoint/2010/main" val="353085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0F50E050-7F3E-4A8D-8BBE-B42BCA637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A967D4-51E4-4A8F-9942-448DCCF5155C}"/>
              </a:ext>
            </a:extLst>
          </p:cNvPr>
          <p:cNvSpPr txBox="1"/>
          <p:nvPr/>
        </p:nvSpPr>
        <p:spPr>
          <a:xfrm>
            <a:off x="3956433" y="6425328"/>
            <a:ext cx="3525949" cy="1800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A80E3-6A4D-4A85-9206-6E446BA411CD}"/>
              </a:ext>
            </a:extLst>
          </p:cNvPr>
          <p:cNvSpPr txBox="1"/>
          <p:nvPr/>
        </p:nvSpPr>
        <p:spPr>
          <a:xfrm>
            <a:off x="68810" y="5837524"/>
            <a:ext cx="7634783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Join us for </a:t>
            </a:r>
            <a:r>
              <a:rPr lang="en-US" sz="3600" b="1" i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Walk to School Day </a:t>
            </a: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at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C8DA9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[NAME OF SCHOOL] </a:t>
            </a:r>
            <a:r>
              <a:rPr lang="en-US" sz="32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on</a:t>
            </a:r>
            <a:r>
              <a:rPr lang="en-US" sz="3200" b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7CC542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October 4</a:t>
            </a:r>
            <a:r>
              <a:rPr lang="en-US" sz="3200" b="1" baseline="30000" dirty="0">
                <a:solidFill>
                  <a:srgbClr val="7CC542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th</a:t>
            </a:r>
            <a:r>
              <a:rPr lang="en-US" sz="3200" b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3A49B-5662-43FE-A439-EB66B3274C1E}"/>
              </a:ext>
            </a:extLst>
          </p:cNvPr>
          <p:cNvSpPr txBox="1"/>
          <p:nvPr/>
        </p:nvSpPr>
        <p:spPr>
          <a:xfrm>
            <a:off x="1" y="7030532"/>
            <a:ext cx="7772400" cy="1614288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Why start the school day with a walk?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It’s FUN!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More time with friends and family •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Activate your brain 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Help the environment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Get to know your neighborhood</a:t>
            </a:r>
            <a:endParaRPr lang="en-US" sz="20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1B9E7B-5307-E1C7-D1A3-7231B2CB5092}"/>
              </a:ext>
            </a:extLst>
          </p:cNvPr>
          <p:cNvGrpSpPr/>
          <p:nvPr/>
        </p:nvGrpSpPr>
        <p:grpSpPr>
          <a:xfrm>
            <a:off x="259358" y="8814163"/>
            <a:ext cx="5458626" cy="1173813"/>
            <a:chOff x="259358" y="8911438"/>
            <a:chExt cx="5458626" cy="11738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465CB1-32DB-4D7C-BDC8-3F28E743E174}"/>
                </a:ext>
              </a:extLst>
            </p:cNvPr>
            <p:cNvSpPr txBox="1"/>
            <p:nvPr/>
          </p:nvSpPr>
          <p:spPr>
            <a:xfrm>
              <a:off x="259358" y="8911438"/>
              <a:ext cx="3539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Light" panose="020B0303020203060202" pitchFamily="34" charset="0"/>
                </a:rPr>
                <a:t>For more information, contact: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E897F1-152D-45C5-875A-EF12C374789E}"/>
                </a:ext>
              </a:extLst>
            </p:cNvPr>
            <p:cNvSpPr txBox="1"/>
            <p:nvPr/>
          </p:nvSpPr>
          <p:spPr>
            <a:xfrm>
              <a:off x="259358" y="9298289"/>
              <a:ext cx="5458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Light" panose="020B0303020203060202" pitchFamily="34" charset="0"/>
                </a:rPr>
                <a:t>[Name and role] | [Phone number] | [E-mail]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5E2F0D-CAF5-4790-8771-5CB671F88406}"/>
                </a:ext>
              </a:extLst>
            </p:cNvPr>
            <p:cNvSpPr txBox="1"/>
            <p:nvPr/>
          </p:nvSpPr>
          <p:spPr>
            <a:xfrm>
              <a:off x="259358" y="9685141"/>
              <a:ext cx="5458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Light" panose="020B0303020203060202" pitchFamily="34" charset="0"/>
                </a:rPr>
                <a:t>www.mnsaferoutestoschool.org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62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4" ma:contentTypeDescription="Create a new document." ma:contentTypeScope="" ma:versionID="956311757b78f131b79fa6b53314171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5cca8f41aa03a84147b7b8c66768308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F5B3B-DDF0-4C61-B0F7-91C169568A48}">
  <ds:schemaRefs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e3468907-a698-479b-8007-358aebef40ae"/>
    <ds:schemaRef ds:uri="a074c3bc-21a4-4771-acfe-b989cfb31b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E877E0-75E9-467C-9428-3A31EAB7E0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AFBC80-92FB-44CB-BFF6-7E569E31DE58}"/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6594</TotalTime>
  <Words>113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Brandon Grotesque Light</vt:lpstr>
      <vt:lpstr>Brandon Grotesque Medium</vt:lpstr>
      <vt:lpstr>Brandon Grotesque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72</cp:revision>
  <dcterms:created xsi:type="dcterms:W3CDTF">2016-08-26T20:26:34Z</dcterms:created>
  <dcterms:modified xsi:type="dcterms:W3CDTF">2023-08-24T17:39:51Z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