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9" r:id="rId5"/>
    <p:sldId id="260" r:id="rId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8D6"/>
    <a:srgbClr val="D5D4D2"/>
    <a:srgbClr val="3B4D95"/>
    <a:srgbClr val="3B4D9E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AA40A-6AE4-4A79-A7BD-473A2CA1D324}" v="41" dt="2023-08-24T17:44:22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>
        <p:scale>
          <a:sx n="95" d="100"/>
          <a:sy n="95" d="100"/>
        </p:scale>
        <p:origin x="1104" y="-26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9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alking on a sidewalk&#10;&#10;Description automatically generated with low confidence">
            <a:extLst>
              <a:ext uri="{FF2B5EF4-FFF2-40B4-BE49-F238E27FC236}">
                <a16:creationId xmlns:a16="http://schemas.microsoft.com/office/drawing/2014/main" id="{E1D0D2EF-9B2A-47B7-AB5B-830E7AF1F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EEA60-F8EB-05A8-8520-492127AA5D72}"/>
              </a:ext>
            </a:extLst>
          </p:cNvPr>
          <p:cNvSpPr txBox="1"/>
          <p:nvPr/>
        </p:nvSpPr>
        <p:spPr>
          <a:xfrm>
            <a:off x="5546690" y="469231"/>
            <a:ext cx="2140299" cy="3046988"/>
          </a:xfrm>
          <a:prstGeom prst="rect">
            <a:avLst/>
          </a:prstGeom>
          <a:solidFill>
            <a:srgbClr val="D5D4D2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3B4D95"/>
                </a:solidFill>
              </a:rPr>
              <a:t>¡</a:t>
            </a:r>
            <a:r>
              <a:rPr lang="es-MX" sz="3200" b="1" i="1" dirty="0">
                <a:solidFill>
                  <a:srgbClr val="3B4D95"/>
                </a:solidFill>
              </a:rPr>
              <a:t>Comienza el año escolar con un hábito nuevo y saludable</a:t>
            </a:r>
            <a:r>
              <a:rPr lang="en-US" sz="3200" b="1" i="1" dirty="0">
                <a:solidFill>
                  <a:srgbClr val="3B4D95"/>
                </a:solidFill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3C812-214D-5455-5ED3-B66FA90CB6B5}"/>
              </a:ext>
            </a:extLst>
          </p:cNvPr>
          <p:cNvSpPr txBox="1"/>
          <p:nvPr/>
        </p:nvSpPr>
        <p:spPr>
          <a:xfrm>
            <a:off x="221063" y="6329948"/>
            <a:ext cx="2140299" cy="2062103"/>
          </a:xfrm>
          <a:prstGeom prst="rect">
            <a:avLst/>
          </a:prstGeom>
          <a:solidFill>
            <a:srgbClr val="D9D8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3B4D95"/>
                </a:solidFill>
                <a:latin typeface="Brandon Grotesque Bold" panose="020B0803020203060202" pitchFamily="34" charset="0"/>
              </a:rPr>
              <a:t>¡Deja de conducir - sal a la calle!</a:t>
            </a:r>
            <a:endParaRPr lang="en-US" sz="3200" b="1" dirty="0">
              <a:solidFill>
                <a:srgbClr val="3B4D95"/>
              </a:solidFill>
              <a:latin typeface="Brandon Grotesque Bold" panose="020B08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6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02234" y="1179860"/>
            <a:ext cx="3850667" cy="3923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Estimado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padre/tutor de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Empieza el año escolar con un hábito nuevo y saludable con tus hijos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de </a:t>
            </a:r>
            <a:r>
              <a:rPr lang="en-US" sz="11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octubre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Día de caminar a la escuela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evento anual internacional que fomenta que los niños caminen a la escuela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 caminando o en bicicleta a la escuela con regularidad proporciona beneficios para la salud y ayuda a los niños a concentrarse en la escuela.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obtener más información sobre las actividades del Día de Caminar a la Escuela en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SCHOOL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al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electrónico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Caminemos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juntos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P.D. También tenemos oportunidades de ser voluntario en el Día de caminar a la escuela. Contacta a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832432" y="831756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832432" y="872460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32432" y="9131642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32432" y="9535376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832432" y="3249129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32432" y="365617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32432" y="406321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32432" y="4466945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98833" y="334211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98833" y="5408083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02234" y="6207011"/>
            <a:ext cx="3743861" cy="3923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Estimado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padre/tutor de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Empieza el año escolar con un hábito nuevo y saludable con tus hijos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de </a:t>
            </a:r>
            <a:r>
              <a:rPr lang="en-US" sz="11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octubre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Día de caminar a la escuela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evento anual internacional que fomenta que los niños caminen a la escuela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 caminando o en bicicleta a la escuela con regularidad proporciona beneficios para la salud y ayuda a los niños a concentrarse en la escuela.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obtener más información sobre las actividades del Día de Caminar a la Escuela en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SCHOOL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al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electrónico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Caminemos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juntos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P.D. También tenemos oportunidades de ser voluntario en el Día de caminar a la escuela. Contacta a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0C2DB5D-9ECB-4624-96DD-FC7C68E32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6" y="87346"/>
            <a:ext cx="1635198" cy="981467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C0439222-78A1-4D1B-AD8B-207BCF8EA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2" y="5105668"/>
            <a:ext cx="1635198" cy="9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2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4" ma:contentTypeDescription="Create a new document." ma:contentTypeScope="" ma:versionID="956311757b78f131b79fa6b53314171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5cca8f41aa03a84147b7b8c66768308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7F9025-33D2-44EA-BE77-347CEA54D4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C342C-4B8D-467B-91CA-8F329AAF02DB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e3468907-a698-479b-8007-358aebef40ae"/>
    <ds:schemaRef ds:uri="a074c3bc-21a4-4771-acfe-b989cfb31b8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64615B-2FFD-4A66-B71B-319780F770BC}">
  <ds:schemaRefs>
    <ds:schemaRef ds:uri="a074c3bc-21a4-4771-acfe-b989cfb31b81"/>
    <ds:schemaRef ds:uri="e3468907-a698-479b-8007-358aebef40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1403</TotalTime>
  <Words>320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Brandon Grotesque Bold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58</cp:revision>
  <dcterms:created xsi:type="dcterms:W3CDTF">2016-08-26T20:26:34Z</dcterms:created>
  <dcterms:modified xsi:type="dcterms:W3CDTF">2023-08-24T17:44:22Z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  <property fmtid="{D5CDD505-2E9C-101B-9397-08002B2CF9AE}" pid="3" name="MediaServiceImageTags">
    <vt:lpwstr/>
  </property>
</Properties>
</file>