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D9D9D7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3" autoAdjust="0"/>
    <p:restoredTop sz="94660"/>
  </p:normalViewPr>
  <p:slideViewPr>
    <p:cSldViewPr snapToGrid="0">
      <p:cViewPr>
        <p:scale>
          <a:sx n="90" d="100"/>
          <a:sy n="90" d="100"/>
        </p:scale>
        <p:origin x="70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  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EEA60-F8EB-05A8-8520-492127AA5D72}"/>
              </a:ext>
            </a:extLst>
          </p:cNvPr>
          <p:cNvSpPr txBox="1"/>
          <p:nvPr/>
        </p:nvSpPr>
        <p:spPr>
          <a:xfrm>
            <a:off x="5558590" y="151373"/>
            <a:ext cx="2118117" cy="3323987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3B4D9E"/>
                </a:solidFill>
              </a:rPr>
              <a:t>Sannad dugsiyeedka ku bilow hab dhaqan cusub oo caafimaad qab leh!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3C812-214D-5455-5ED3-B66FA90CB6B5}"/>
              </a:ext>
            </a:extLst>
          </p:cNvPr>
          <p:cNvSpPr txBox="1"/>
          <p:nvPr/>
        </p:nvSpPr>
        <p:spPr>
          <a:xfrm>
            <a:off x="228595" y="6268453"/>
            <a:ext cx="2105527" cy="1815882"/>
          </a:xfrm>
          <a:prstGeom prst="rect">
            <a:avLst/>
          </a:prstGeom>
          <a:solidFill>
            <a:srgbClr val="D9D9D7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3B4D9E"/>
                </a:solidFill>
              </a:rPr>
              <a:t>Iska dhig gaariga – dibadda u bax!</a:t>
            </a:r>
          </a:p>
        </p:txBody>
      </p:sp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04540" y="1033236"/>
            <a:ext cx="4035910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Waalidka/masuulka sharafta leh ee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SCHOOL]: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 billow cusub sannad-dugsiyeedka adiga oo carruurtaada la bilaabaya hab dhaqan cusub oo caafimaad qaba!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Oktoobar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waa Maalinta u Lugaynta Iskuulka,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 maalin caalami ah oo sannadle ah oo carruurta ku dhiirigelisa inay u lugeeyaan iskuulka.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lugaynta ama baaskiil u wadashada iskuulka si joogto ah ayaa waxay keentaa faa'iidooyin caafimaad waxayna ka caawisaa carruurta inay diirada saaraan iskuulka.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 hel wax badan oo ku saabsan howlaha Maalinta u Lugaynta Iskuulka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adiga oo la xiriiraya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[PHONE NUMBER]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 email ahaan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Dhammaanteen aan isla wada lugayno!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Xasuusin: Waxaanu sidoo kale haynaa fursado aad ugu tabaruci kartid Maalinta u Lugaynta Iskuulka. La soo xiriir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wixii macluumaad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dheeraad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04540" y="6110519"/>
            <a:ext cx="4035910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Waalidka/masuulka sharafta leh ee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SCHOOL]: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 billow cusub sannad-dugsiyeedka adiga oo carruurtaada la bilaabaya hab dhaqan cusub oo caafimaad qaba!</a:t>
            </a:r>
          </a:p>
          <a:p>
            <a:pPr algn="l"/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Oktoobar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waa Maalinta u Lugaynta Iskuulka,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 maalin caalami ah oo sannadle ah oo carruurta ku dhiirigelisa inay u lugeeyaan iskuulka.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lugaynta ama baaskiil u wadashada iskuulka si joogto ah ayaa waxay keentaa faa'iidooyin caafimaad waxayna ka caawisaa carruurta inay diirada saaraan iskuulka. 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 hel wax badan oo ku saabsan howlaha Maalinta u Lugaynta Iskuulka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adiga oo la xiriiraya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 [PHONE NUMBER]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ama email ahaan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Dhammaanteen aan isla wada lugayno!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Xasuusin: Waxaanu sidoo kale haynaa fursado aad ugu tabaruci kartid Maalinta u Lugaynta Iskuulka. La soo xiriir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wixii macluumaad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dheeraad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ah.</a:t>
            </a:r>
          </a:p>
        </p:txBody>
      </p:sp>
      <p:pic>
        <p:nvPicPr>
          <p:cNvPr id="3" name="Picture 2" descr="Logo, company name  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  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76B83-4C8C-472D-8B19-1400210C62CE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467A36-8847-4573-A1D1-716E56CAE1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CEE2A-FC5C-493E-8FBA-8F0DD96022DB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304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57</cp:revision>
  <dcterms:created xsi:type="dcterms:W3CDTF">2016-08-26T20:26:34Z</dcterms:created>
  <dcterms:modified xsi:type="dcterms:W3CDTF">2023-08-24T17:47:23Z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