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1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B"/>
    <a:srgbClr val="3B4D95"/>
    <a:srgbClr val="3B4D9E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100" d="100"/>
          <a:sy n="10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53075" y="368467"/>
            <a:ext cx="2133601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3B4D95"/>
                </a:solidFill>
              </a:rPr>
              <a:t>Pib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kev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kawm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ntawv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xyoo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tshiab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nrog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ib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qhov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kev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noj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qab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haus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huv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tshiab</a:t>
            </a:r>
            <a:r>
              <a:rPr lang="en-US" sz="2800" b="1" i="1" dirty="0">
                <a:solidFill>
                  <a:srgbClr val="3B4D95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8600" y="6376736"/>
            <a:ext cx="2129589" cy="2246769"/>
          </a:xfrm>
          <a:prstGeom prst="rect">
            <a:avLst/>
          </a:prstGeom>
          <a:solidFill>
            <a:srgbClr val="DDDDDB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3B4D95"/>
                </a:solidFill>
              </a:rPr>
              <a:t>Tsis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txhob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caij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npav</a:t>
            </a:r>
            <a:r>
              <a:rPr lang="en-US" sz="2800" b="1" i="1" dirty="0">
                <a:solidFill>
                  <a:srgbClr val="3B4D95"/>
                </a:solidFill>
              </a:rPr>
              <a:t> – </a:t>
            </a:r>
            <a:r>
              <a:rPr lang="en-US" sz="2800" b="1" i="1" dirty="0" err="1">
                <a:solidFill>
                  <a:srgbClr val="3B4D95"/>
                </a:solidFill>
              </a:rPr>
              <a:t>Tawm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mus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nraum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zoov</a:t>
            </a:r>
            <a:endParaRPr lang="en-US" sz="2800" b="1" i="1" dirty="0">
              <a:solidFill>
                <a:srgbClr val="3B4D95"/>
              </a:solidFill>
            </a:endParaRPr>
          </a:p>
          <a:p>
            <a:endParaRPr lang="en-US" sz="2800" b="1" i="1" dirty="0">
              <a:solidFill>
                <a:srgbClr val="3B4D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6568" y="1055994"/>
            <a:ext cx="3829527" cy="397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en-US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plaws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chaws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zoo. 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Nrhiav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9401" y="6182208"/>
            <a:ext cx="3743861" cy="3923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en-US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plaws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chaws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zoo. 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Nrhiav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8B16B-F1C0-4717-8FCC-9696FE0CA3DE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1FA823-605E-46BB-B4EC-F330784E17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DB69EC-809C-4681-980E-E2E9A82CA796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397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57</cp:revision>
  <dcterms:created xsi:type="dcterms:W3CDTF">2016-08-26T20:26:34Z</dcterms:created>
  <dcterms:modified xsi:type="dcterms:W3CDTF">2023-08-24T17:51:04Z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