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  <p:sldId id="260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>
        <p:scale>
          <a:sx n="90" d="100"/>
          <a:sy n="90" d="100"/>
        </p:scale>
        <p:origin x="1236" y="-2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a sidewalk&#10;&#10;Description automatically generated with low confidence">
            <a:extLst>
              <a:ext uri="{FF2B5EF4-FFF2-40B4-BE49-F238E27FC236}">
                <a16:creationId xmlns:a16="http://schemas.microsoft.com/office/drawing/2014/main" id="{E1D0D2EF-9B2A-47B7-AB5B-830E7AF1F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37225" y="1260721"/>
            <a:ext cx="3594938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Dear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parent/guardian: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 fresh start to the school year by starting a healthy new habit with your kids!</a:t>
            </a:r>
          </a:p>
          <a:p>
            <a:pPr algn="l"/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4</a:t>
            </a:r>
            <a:r>
              <a:rPr lang="en-US" sz="1100" b="1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to School Day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annual international event that encourages children to walk to school.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Walking or biking to school regularly provides health benefits and helps kids focus at school. 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out more about Walk to School Day activities at [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by contacting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at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or email at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all walk together!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P.S. We also have volunteer opportunities on Walk to School Day. Contact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more information.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32432" y="831756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32432" y="872460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32432" y="913164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32432" y="953537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32432" y="324912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32432" y="365617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32432" y="406321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32432" y="446694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98833" y="33421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98833" y="5408083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37225" y="6325972"/>
            <a:ext cx="3508870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Dear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parent/guardian: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 fresh start to the school year by starting a healthy new habit with your kids!</a:t>
            </a:r>
          </a:p>
          <a:p>
            <a:pPr algn="l"/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4th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to School Day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annual international event that encourages children to walk to school.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Walking or biking to school regularly provides health benefits and helps kids focus at school. 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out more about Walk to School Day activities at [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by contacting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at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or email at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all walk together!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P.S. We also have volunteer opportunities on Walk to School Day. Contact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more information.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0C2DB5D-9ECB-4624-96DD-FC7C68E32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6" y="87346"/>
            <a:ext cx="1635198" cy="98146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C0439222-78A1-4D1B-AD8B-207BCF8E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2" y="5105668"/>
            <a:ext cx="1635198" cy="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4" ma:contentTypeDescription="Create a new document." ma:contentTypeScope="" ma:versionID="956311757b78f131b79fa6b53314171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5cca8f41aa03a84147b7b8c66768308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C55875-6A9C-4A92-AA4D-005C4BF4344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e3468907-a698-479b-8007-358aebef40ae"/>
    <ds:schemaRef ds:uri="a074c3bc-21a4-4771-acfe-b989cfb31b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5B8397-C0C4-4EF6-92CD-F4C9C6B4F2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10074-F525-40A9-A312-296AE4961BC9}"/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246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53</cp:revision>
  <dcterms:created xsi:type="dcterms:W3CDTF">2016-08-26T20:26:34Z</dcterms:created>
  <dcterms:modified xsi:type="dcterms:W3CDTF">2023-08-24T17:52:46Z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