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96B"/>
    <a:srgbClr val="6CAF53"/>
    <a:srgbClr val="00355F"/>
    <a:srgbClr val="FFCE51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9CED9-8061-4CE8-A862-13572A9BBAB0}" v="4" dt="2023-08-23T19:46:24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70" d="100"/>
          <a:sy n="70" d="100"/>
        </p:scale>
        <p:origin x="1626" y="-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70721" y="5949916"/>
            <a:ext cx="7760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¡Necesitamos padres voluntarios para el </a:t>
            </a:r>
            <a:r>
              <a:rPr lang="es-MX" sz="28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Día de caminar a la escuela</a:t>
            </a:r>
            <a:r>
              <a:rPr lang="es-MX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en 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211001" y="7013235"/>
            <a:ext cx="7325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Dirije</a:t>
            </a:r>
            <a:r>
              <a:rPr lang="es-MX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un autobús escolar andante o un tren de bicicletas</a:t>
            </a:r>
            <a:endParaRPr lang="en-US" sz="2000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Organiza un punto de control para los autobuses escolares a pie</a:t>
            </a:r>
            <a:endParaRPr lang="en-US" sz="2000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¡Anima a tu hijo y a sus amigos a participar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!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 r="2150"/>
          <a:stretch/>
        </p:blipFill>
        <p:spPr>
          <a:xfrm>
            <a:off x="-9044" y="0"/>
            <a:ext cx="7790688" cy="99060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70721" y="8202707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¿</a:t>
            </a:r>
            <a:r>
              <a:rPr lang="en-US" sz="2800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Listo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para </a:t>
            </a:r>
            <a:r>
              <a:rPr lang="en-US" sz="2800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ayudar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? ¡</a:t>
            </a:r>
            <a:r>
              <a:rPr lang="en-US" sz="2800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Contáctanos</a:t>
            </a:r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70721" y="8797453"/>
            <a:ext cx="662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Contacto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: [role] [First name] [Last name]</a:t>
            </a:r>
          </a:p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[Phone number] | [E-mail address]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A435-EF67-75C3-0361-F6A7F6461FF7}"/>
              </a:ext>
            </a:extLst>
          </p:cNvPr>
          <p:cNvSpPr txBox="1"/>
          <p:nvPr/>
        </p:nvSpPr>
        <p:spPr>
          <a:xfrm>
            <a:off x="124035" y="226247"/>
            <a:ext cx="7524330" cy="1077218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</a:rPr>
              <a:t>¡No te pierdas de pasar más tiempo con tus hijos</a:t>
            </a:r>
            <a:r>
              <a:rPr lang="en-US" sz="2800" b="1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¡SE VOLUNTARIO!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D9964-F0EF-C4B2-1822-90C6BE11A5F7}"/>
              </a:ext>
            </a:extLst>
          </p:cNvPr>
          <p:cNvSpPr txBox="1"/>
          <p:nvPr/>
        </p:nvSpPr>
        <p:spPr>
          <a:xfrm>
            <a:off x="70721" y="9658753"/>
            <a:ext cx="5864826" cy="2693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150" dirty="0">
                <a:solidFill>
                  <a:srgbClr val="00355F"/>
                </a:solidFill>
              </a:rPr>
              <a:t>Más información sobre las rutas seguras a la escuela de MN en</a:t>
            </a:r>
            <a:r>
              <a:rPr lang="en-US" sz="1150" dirty="0">
                <a:solidFill>
                  <a:srgbClr val="00355F"/>
                </a:solidFill>
              </a:rPr>
              <a:t> www.mnsaferoutestoschool.org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BF8A10-F8B6-05B4-2738-FDEEE17CC093}"/>
              </a:ext>
            </a:extLst>
          </p:cNvPr>
          <p:cNvGrpSpPr/>
          <p:nvPr/>
        </p:nvGrpSpPr>
        <p:grpSpPr>
          <a:xfrm>
            <a:off x="-7954" y="5156329"/>
            <a:ext cx="7790689" cy="1163886"/>
            <a:chOff x="-7954" y="5156329"/>
            <a:chExt cx="7790689" cy="116388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16C9713-D1AD-956F-1424-9C3C9EA216F1}"/>
                </a:ext>
              </a:extLst>
            </p:cNvPr>
            <p:cNvSpPr/>
            <p:nvPr/>
          </p:nvSpPr>
          <p:spPr>
            <a:xfrm>
              <a:off x="0" y="5156329"/>
              <a:ext cx="7781644" cy="765740"/>
            </a:xfrm>
            <a:prstGeom prst="rect">
              <a:avLst/>
            </a:prstGeom>
            <a:solidFill>
              <a:srgbClr val="81C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6CAF53"/>
                </a:highlight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A0F163-3D23-BAFA-ABB9-21DAB24BC42B}"/>
                </a:ext>
              </a:extLst>
            </p:cNvPr>
            <p:cNvSpPr txBox="1"/>
            <p:nvPr/>
          </p:nvSpPr>
          <p:spPr>
            <a:xfrm>
              <a:off x="-7954" y="5335330"/>
              <a:ext cx="7790689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900" b="1" dirty="0">
                  <a:solidFill>
                    <a:srgbClr val="00355F"/>
                  </a:solidFill>
                </a:rPr>
                <a:t>DÍA DE CAMINAR A LA ESCUELA </a:t>
              </a:r>
              <a:r>
                <a:rPr lang="en-US" sz="2900" b="1" dirty="0">
                  <a:solidFill>
                    <a:srgbClr val="00355F"/>
                  </a:solidFill>
                </a:rPr>
                <a:t>       4 de </a:t>
              </a:r>
              <a:r>
                <a:rPr lang="en-US" sz="2900" b="1" dirty="0" err="1">
                  <a:solidFill>
                    <a:srgbClr val="00355F"/>
                  </a:solidFill>
                </a:rPr>
                <a:t>octubre</a:t>
              </a:r>
              <a:endParaRPr lang="en-US" sz="2900" b="1" dirty="0">
                <a:solidFill>
                  <a:srgbClr val="00355F"/>
                </a:solidFill>
              </a:endParaRPr>
            </a:p>
            <a:p>
              <a:pPr algn="ctr"/>
              <a:endParaRPr lang="en-US" sz="2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66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4" ma:contentTypeDescription="Create a new document." ma:contentTypeScope="" ma:versionID="956311757b78f131b79fa6b53314171e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15cca8f41aa03a84147b7b8c66768308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A17E70-FF50-4643-A84F-7970EF3029F9}"/>
</file>

<file path=customXml/itemProps2.xml><?xml version="1.0" encoding="utf-8"?>
<ds:datastoreItem xmlns:ds="http://schemas.openxmlformats.org/officeDocument/2006/customXml" ds:itemID="{05132C22-D8AC-4F60-9766-3AD32BD52D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77C716-92F4-4E16-AF97-3DB58BD995C9}">
  <ds:schemaRefs>
    <ds:schemaRef ds:uri="http://purl.org/dc/terms/"/>
    <ds:schemaRef ds:uri="e3468907-a698-479b-8007-358aebef40a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074c3bc-21a4-4771-acfe-b989cfb31b81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1304</TotalTime>
  <Words>123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Grotesque Medium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58</cp:revision>
  <dcterms:created xsi:type="dcterms:W3CDTF">2016-08-26T20:26:34Z</dcterms:created>
  <dcterms:modified xsi:type="dcterms:W3CDTF">2023-08-24T17:57:29Z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</Properties>
</file>