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</p:sldIdLst>
  <p:sldSz cx="7772400" cy="10058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96B"/>
    <a:srgbClr val="00355F"/>
    <a:srgbClr val="FFCE51"/>
    <a:srgbClr val="6CAF53"/>
    <a:srgbClr val="A4C339"/>
    <a:srgbClr val="0C8DA9"/>
    <a:srgbClr val="FDFAF9"/>
    <a:srgbClr val="3B4D9E"/>
    <a:srgbClr val="3B4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652" autoAdjust="0"/>
    <p:restoredTop sz="94660"/>
  </p:normalViewPr>
  <p:slideViewPr>
    <p:cSldViewPr snapToGrid="0">
      <p:cViewPr>
        <p:scale>
          <a:sx n="90" d="100"/>
          <a:sy n="90" d="100"/>
        </p:scale>
        <p:origin x="7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17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271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51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21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919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9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725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56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41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88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9CF393-57B5-4061-A6E4-63C4F4AB8A24}" type="datetimeFigureOut">
              <a:rPr lang="en-US" smtClean="0"/>
              <a:t>8/23/2023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CB020-F3AF-4E9F-88DC-005E8A1346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92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, application  Description automatically generated">
            <a:extLst>
              <a:ext uri="{FF2B5EF4-FFF2-40B4-BE49-F238E27FC236}">
                <a16:creationId xmlns:a16="http://schemas.microsoft.com/office/drawing/2014/main" id="{DCFEDCCE-6FAA-4D26-9417-A2DC8A286E3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393" r="2150"/>
          <a:stretch/>
        </p:blipFill>
        <p:spPr>
          <a:xfrm>
            <a:off x="-9044" y="0"/>
            <a:ext cx="7781444" cy="989427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5486DA4-4301-468C-9EC6-7E7FAB6EE0B1}"/>
              </a:ext>
            </a:extLst>
          </p:cNvPr>
          <p:cNvSpPr txBox="1"/>
          <p:nvPr/>
        </p:nvSpPr>
        <p:spPr>
          <a:xfrm>
            <a:off x="4782062" y="5128689"/>
            <a:ext cx="27679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rgbClr val="00355F"/>
                </a:solidFill>
                <a:latin typeface="Brandon Grotesque Bold" panose="020B0803020203060202" pitchFamily="34" charset="0"/>
              </a:rPr>
              <a:t>Oktoobar 12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AA64EF9-6005-44C0-8386-BB1111BE0CAF}"/>
              </a:ext>
            </a:extLst>
          </p:cNvPr>
          <p:cNvSpPr txBox="1"/>
          <p:nvPr/>
        </p:nvSpPr>
        <p:spPr>
          <a:xfrm>
            <a:off x="387215" y="5877724"/>
            <a:ext cx="69789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Waxaan u baahanahay waalid mutadawiciin ah </a:t>
            </a:r>
            <a:r>
              <a:rPr lang="en-US" sz="2200" i="1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Maalinta u Lugaynta Iskuulka</a:t>
            </a:r>
            <a:r>
              <a:rPr lang="en-US" sz="22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 oo lagu qabanayo [Name of School]!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01E958-3B21-4F9F-8EB7-B293F476857C}"/>
              </a:ext>
            </a:extLst>
          </p:cNvPr>
          <p:cNvSpPr txBox="1"/>
          <p:nvPr/>
        </p:nvSpPr>
        <p:spPr>
          <a:xfrm>
            <a:off x="202727" y="6716306"/>
            <a:ext cx="732568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Hogaami baska u lugaynta iskuulka ama tareenka baaskiilo ah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Marti geli goobta hubinta basaska u lugaynta iskuulka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Ku bixi cunto fudud &amp; abaalmarino iskuulka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Ku dhiiri geli ilmahaaga iyo saaxiibadood inay ka qaybqaataan!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AE987C-A671-4091-8176-8F7073B5449E}"/>
              </a:ext>
            </a:extLst>
          </p:cNvPr>
          <p:cNvSpPr txBox="1"/>
          <p:nvPr/>
        </p:nvSpPr>
        <p:spPr>
          <a:xfrm>
            <a:off x="100132" y="8108886"/>
            <a:ext cx="7553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C8DA9"/>
                </a:solidFill>
                <a:latin typeface="Brandon Grotesque Medium" panose="020B0603020203060202" pitchFamily="34" charset="0"/>
              </a:rPr>
              <a:t>Diyaar ma u tahay inaad caawiso? nala soo xiriir!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5377F06-6302-458E-A4E6-B03FE3D62037}"/>
              </a:ext>
            </a:extLst>
          </p:cNvPr>
          <p:cNvSpPr txBox="1"/>
          <p:nvPr/>
        </p:nvSpPr>
        <p:spPr>
          <a:xfrm>
            <a:off x="202727" y="8701247"/>
            <a:ext cx="66232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La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soo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 </a:t>
            </a:r>
            <a:r>
              <a:rPr lang="en-US" sz="2000" dirty="0" err="1">
                <a:solidFill>
                  <a:srgbClr val="00355F"/>
                </a:solidFill>
                <a:latin typeface="Brandon Grotesque Medium" panose="020B0603020203060202" pitchFamily="34" charset="0"/>
              </a:rPr>
              <a:t>xiriir</a:t>
            </a:r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: [role] [First name] [Last name]</a:t>
            </a:r>
          </a:p>
          <a:p>
            <a:r>
              <a:rPr lang="en-US" sz="2000" dirty="0">
                <a:solidFill>
                  <a:srgbClr val="00355F"/>
                </a:solidFill>
                <a:latin typeface="Brandon Grotesque Medium" panose="020B0603020203060202" pitchFamily="34" charset="0"/>
              </a:rPr>
              <a:t>[Phone number] | [E-mail address]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56AA435-EF67-75C3-0361-F6A7F6461FF7}"/>
              </a:ext>
            </a:extLst>
          </p:cNvPr>
          <p:cNvSpPr txBox="1"/>
          <p:nvPr/>
        </p:nvSpPr>
        <p:spPr>
          <a:xfrm>
            <a:off x="-9044" y="4562"/>
            <a:ext cx="7782311" cy="1508105"/>
          </a:xfrm>
          <a:prstGeom prst="rect">
            <a:avLst/>
          </a:prstGeom>
          <a:solidFill>
            <a:srgbClr val="00355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Ha ka maqnaan wakhti dheeraad ah oo aad la qaadato </a:t>
            </a:r>
            <a:r>
              <a:rPr lang="en-US" sz="2800" b="1" dirty="0" err="1">
                <a:solidFill>
                  <a:schemeClr val="bg1"/>
                </a:solidFill>
              </a:rPr>
              <a:t>carruurtaada</a:t>
            </a:r>
            <a:r>
              <a:rPr lang="en-US" sz="2800" b="1" dirty="0">
                <a:solidFill>
                  <a:schemeClr val="bg1"/>
                </a:solidFill>
              </a:rPr>
              <a:t>!</a:t>
            </a:r>
          </a:p>
          <a:p>
            <a:pPr algn="ctr"/>
            <a:r>
              <a:rPr lang="en-US" sz="3600" b="1" i="1" dirty="0">
                <a:solidFill>
                  <a:schemeClr val="bg1"/>
                </a:solidFill>
              </a:rPr>
              <a:t>TABARUC!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57D9964-F0EF-C4B2-1822-90C6BE11A5F7}"/>
              </a:ext>
            </a:extLst>
          </p:cNvPr>
          <p:cNvSpPr txBox="1"/>
          <p:nvPr/>
        </p:nvSpPr>
        <p:spPr>
          <a:xfrm>
            <a:off x="202727" y="9478273"/>
            <a:ext cx="523385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00355F"/>
                </a:solidFill>
              </a:rPr>
              <a:t>Wax badan ogoow oo ku saabsan wadooyinka badbaadada leh ee MN ee loo maro iskuulka  www.mnsaferoutestoschool.org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5E0DFA4-DBBB-A3D0-E7E6-0DF2CDC78839}"/>
              </a:ext>
            </a:extLst>
          </p:cNvPr>
          <p:cNvSpPr/>
          <p:nvPr/>
        </p:nvSpPr>
        <p:spPr>
          <a:xfrm>
            <a:off x="-14443" y="5128689"/>
            <a:ext cx="7782311" cy="646331"/>
          </a:xfrm>
          <a:prstGeom prst="rect">
            <a:avLst/>
          </a:prstGeom>
          <a:solidFill>
            <a:srgbClr val="81C9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C841D5B-1958-BF66-3A79-F6AB1E9C7845}"/>
              </a:ext>
            </a:extLst>
          </p:cNvPr>
          <p:cNvSpPr txBox="1"/>
          <p:nvPr/>
        </p:nvSpPr>
        <p:spPr>
          <a:xfrm>
            <a:off x="-7832" y="5203120"/>
            <a:ext cx="7769088" cy="49244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2600" b="1" dirty="0">
                <a:solidFill>
                  <a:srgbClr val="00355F"/>
                </a:solidFill>
              </a:rPr>
              <a:t>MAALINTA U LUGEYNTA ISKUULKA         </a:t>
            </a:r>
            <a:r>
              <a:rPr lang="en-US" sz="2600" b="1" dirty="0" err="1">
                <a:solidFill>
                  <a:srgbClr val="00355F"/>
                </a:solidFill>
              </a:rPr>
              <a:t>Oktoobar</a:t>
            </a:r>
            <a:r>
              <a:rPr lang="en-US" sz="2600" b="1" dirty="0">
                <a:solidFill>
                  <a:srgbClr val="00355F"/>
                </a:solidFill>
              </a:rPr>
              <a:t> 4</a:t>
            </a:r>
          </a:p>
        </p:txBody>
      </p:sp>
    </p:spTree>
    <p:extLst>
      <p:ext uri="{BB962C8B-B14F-4D97-AF65-F5344CB8AC3E}">
        <p14:creationId xmlns:p14="http://schemas.microsoft.com/office/powerpoint/2010/main" val="1496662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3468907-a698-479b-8007-358aebef40ae" xsi:nil="true"/>
    <lcf76f155ced4ddcb4097134ff3c332f xmlns="a074c3bc-21a4-4771-acfe-b989cfb31b81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E984B514CA6747BDEB654F428B7275" ma:contentTypeVersion="14" ma:contentTypeDescription="Create a new document." ma:contentTypeScope="" ma:versionID="956311757b78f131b79fa6b53314171e">
  <xsd:schema xmlns:xsd="http://www.w3.org/2001/XMLSchema" xmlns:xs="http://www.w3.org/2001/XMLSchema" xmlns:p="http://schemas.microsoft.com/office/2006/metadata/properties" xmlns:ns2="a074c3bc-21a4-4771-acfe-b989cfb31b81" xmlns:ns3="e3468907-a698-479b-8007-358aebef40ae" targetNamespace="http://schemas.microsoft.com/office/2006/metadata/properties" ma:root="true" ma:fieldsID="15cca8f41aa03a84147b7b8c66768308" ns2:_="" ns3:_="">
    <xsd:import namespace="a074c3bc-21a4-4771-acfe-b989cfb31b81"/>
    <xsd:import namespace="e3468907-a698-479b-8007-358aebef40a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74c3bc-21a4-4771-acfe-b989cfb31b8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219cb8a3-2c43-49ff-bdd4-56a41dc47c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468907-a698-479b-8007-358aebef40a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021fac1c-9310-462a-bf3f-ab978407c081}" ma:internalName="TaxCatchAll" ma:showField="CatchAllData" ma:web="e3468907-a698-479b-8007-358aebef40a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B1755A36-EE8D-4857-97DD-20D93B5695C8}">
  <ds:schemaRefs>
    <ds:schemaRef ds:uri="a074c3bc-21a4-4771-acfe-b989cfb31b81"/>
    <ds:schemaRef ds:uri="http://purl.org/dc/dcmitype/"/>
    <ds:schemaRef ds:uri="http://schemas.microsoft.com/office/2006/metadata/properties"/>
    <ds:schemaRef ds:uri="http://schemas.microsoft.com/office/2006/documentManagement/types"/>
    <ds:schemaRef ds:uri="e3468907-a698-479b-8007-358aebef40ae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D6746B4A-8DE6-4C20-9697-FC2EB8205C1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74c3bc-21a4-4771-acfe-b989cfb31b81"/>
    <ds:schemaRef ds:uri="e3468907-a698-479b-8007-358aebef40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30DD71-74BD-489B-A6A0-390AA2EE5A0D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eb14b046-24c4-4519-8f26-b89c2159828c}" enabled="0" method="" siteId="{eb14b046-24c4-4519-8f26-b89c2159828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1275</TotalTime>
  <Words>129</Words>
  <Application>Microsoft Office PowerPoint</Application>
  <PresentationFormat>Custom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Brandon Grotesque Bold</vt:lpstr>
      <vt:lpstr>Brandon Grotesque Medium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School Here</dc:title>
  <dc:creator>Connor Cox</dc:creator>
  <cp:lastModifiedBy>Pooler, Michelle (DOT)</cp:lastModifiedBy>
  <cp:revision>60</cp:revision>
  <dcterms:created xsi:type="dcterms:W3CDTF">2016-08-26T20:26:34Z</dcterms:created>
  <dcterms:modified xsi:type="dcterms:W3CDTF">2023-08-23T19:58:25Z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0x01010090E984B514CA6747BDEB654F428B7275</vt:lpwstr>
  </property>
  <property fmtid="{D5CDD505-2E9C-101B-9397-08002B2CF9AE}" pid="3" name="MediaServiceImageTags">
    <vt:lpwstr/>
  </property>
</Properties>
</file>