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modernComment_105_DDC960AD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1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8354967-EAB7-B64E-C923-C38E6DC62461}" name="Pooler, Michelle (DOT)" initials="PM(" userId="S::Michelle.Pooler@state.mn.us::1063cc63-15a3-411c-86f3-75bf6a03c6bb" providerId="AD"/>
  <p188:author id="{B59A01B2-1281-C65E-71C3-4297B0C37D27}" name="Corbin, Kelly (She/Her/Hers) (DOT)" initials="C(" userId="S::kelly.corbin@state.mn.us::15c7d711-30a4-4818-b924-73489b03764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C766"/>
    <a:srgbClr val="00355F"/>
    <a:srgbClr val="6CAF53"/>
    <a:srgbClr val="FFCE51"/>
    <a:srgbClr val="A4C339"/>
    <a:srgbClr val="0C8DA9"/>
    <a:srgbClr val="FDFAF9"/>
    <a:srgbClr val="3B4D9E"/>
    <a:srgbClr val="3B4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8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omments/modernComment_105_DDC960A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98D09233-D938-4DC6-BB16-96E9B26BDB29}" authorId="{F8354967-EAB7-B64E-C923-C38E6DC62461}" created="2023-07-31T16:45:10.110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3720962221" sldId="261"/>
      <ac:spMk id="9" creationId="{6AA64EF9-6005-44C0-8386-BB1111BE0CAF}"/>
      <ac:txMk cp="49" len="4">
        <ac:context len="97" hash="2934628930"/>
      </ac:txMk>
    </ac:txMkLst>
    <p188:pos x="920018" y="662564"/>
    <p188:replyLst>
      <p188:reply id="{C0A434C0-DE04-461C-AC7C-44338B62E172}" authorId="{B59A01B2-1281-C65E-71C3-4297B0C37D27}" created="2023-08-01T13:27:12.526">
        <p188:txBody>
          <a:bodyPr/>
          <a:lstStyle/>
          <a:p>
            <a:r>
              <a:rPr lang="en-US"/>
              <a:t>good catch but I'm not sure!</a:t>
            </a:r>
          </a:p>
        </p188:txBody>
      </p188:reply>
    </p188:replyLst>
    <p188:txBody>
      <a:bodyPr/>
      <a:lstStyle/>
      <a:p>
        <a:r>
          <a:rPr lang="en-US"/>
          <a:t>[@Corbin, Kelly (She/Her/Hers) (DOT)] Is it taug or tau? See the text in green. I deleted a number that didn't have a home. We can talk about it later. 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F393-57B5-4061-A6E4-63C4F4AB8A24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8/10/relationships/comments" Target="../comments/modernComment_105_DDC960AD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CFEDCCE-6FAA-4D26-9417-A2DC8A286E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3" r="2150"/>
          <a:stretch/>
        </p:blipFill>
        <p:spPr>
          <a:xfrm>
            <a:off x="-9044" y="0"/>
            <a:ext cx="7769088" cy="98942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5486DA4-4301-468C-9EC6-7E7FAB6EE0B1}"/>
              </a:ext>
            </a:extLst>
          </p:cNvPr>
          <p:cNvSpPr txBox="1"/>
          <p:nvPr/>
        </p:nvSpPr>
        <p:spPr>
          <a:xfrm>
            <a:off x="4782062" y="5128689"/>
            <a:ext cx="276791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>
                <a:solidFill>
                  <a:srgbClr val="00355F"/>
                </a:solidFill>
                <a:latin typeface="Brandon Grotesque Bold"/>
              </a:rPr>
              <a:t>October 12t</a:t>
            </a:r>
            <a:endParaRPr lang="en-US" sz="3600">
              <a:solidFill>
                <a:srgbClr val="00355F"/>
              </a:solidFill>
              <a:latin typeface="Brandon Grotesque Bold" panose="020B0803020203060202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A64EF9-6005-44C0-8386-BB1111BE0CAF}"/>
              </a:ext>
            </a:extLst>
          </p:cNvPr>
          <p:cNvSpPr txBox="1"/>
          <p:nvPr/>
        </p:nvSpPr>
        <p:spPr>
          <a:xfrm>
            <a:off x="139108" y="5823961"/>
            <a:ext cx="77600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Peb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xav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tau </a:t>
            </a:r>
            <a:r>
              <a:rPr lang="en-US" sz="2600" b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cov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niam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txiv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tuaj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pab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dawb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rau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i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Hnub</a:t>
            </a:r>
            <a:r>
              <a:rPr lang="en-US" sz="2600" b="1" i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i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Taug</a:t>
            </a:r>
            <a:r>
              <a:rPr lang="en-US" sz="2600" b="1" i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Kev Mus </a:t>
            </a:r>
            <a:r>
              <a:rPr lang="en-US" sz="2600" b="1" i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Kawm</a:t>
            </a:r>
            <a:r>
              <a:rPr lang="en-US" sz="2600" b="1" i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i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Ntawv</a:t>
            </a:r>
            <a:r>
              <a:rPr lang="en-US" sz="2600" b="1" i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i="1" dirty="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ntawv</a:t>
            </a:r>
            <a:r>
              <a:rPr lang="en-US" sz="2600" b="1" i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600" b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[Name of School]!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01E958-3B21-4F9F-8EB7-B293F476857C}"/>
              </a:ext>
            </a:extLst>
          </p:cNvPr>
          <p:cNvSpPr txBox="1"/>
          <p:nvPr/>
        </p:nvSpPr>
        <p:spPr>
          <a:xfrm>
            <a:off x="163776" y="6769002"/>
            <a:ext cx="74394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Ua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tus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ntaus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thawj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thaum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taug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kev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,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los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yog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caij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tsheb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kauj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vab</a:t>
            </a:r>
            <a:endParaRPr lang="en-US" sz="2000" dirty="0">
              <a:solidFill>
                <a:srgbClr val="00355F"/>
              </a:solidFill>
              <a:latin typeface="Brandon Grotesque Medium" panose="020B0603020203060202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Yog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tus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sawv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ntawm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ib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qho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chaw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kuaj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thaum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taug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kev</a:t>
            </a:r>
            <a:endParaRPr lang="en-US" sz="2000" dirty="0">
              <a:solidFill>
                <a:srgbClr val="00355F"/>
              </a:solidFill>
              <a:latin typeface="Brandon Grotesque Medium" panose="020B0603020203060202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Yog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tus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faib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khoom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txom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ncauj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&amp;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khoom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plig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pem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tsev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kawm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ntawv</a:t>
            </a:r>
            <a:endParaRPr lang="en-US" sz="2000" dirty="0">
              <a:solidFill>
                <a:srgbClr val="00355F"/>
              </a:solidFill>
              <a:latin typeface="Brandon Grotesque Medium" panose="020B0603020203060202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Txhaub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kom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koj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tus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menyuam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thiab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lawv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cov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phooj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ywg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koom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nrog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!             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AE987C-A671-4091-8176-8F7073B5449E}"/>
              </a:ext>
            </a:extLst>
          </p:cNvPr>
          <p:cNvSpPr txBox="1"/>
          <p:nvPr/>
        </p:nvSpPr>
        <p:spPr>
          <a:xfrm>
            <a:off x="139108" y="8144930"/>
            <a:ext cx="7553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Npaj</a:t>
            </a:r>
            <a:r>
              <a:rPr lang="en-US" sz="280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80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yuav</a:t>
            </a:r>
            <a:r>
              <a:rPr lang="en-US" sz="280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80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pab</a:t>
            </a:r>
            <a:r>
              <a:rPr lang="en-US" sz="2800">
                <a:solidFill>
                  <a:srgbClr val="0C8DA9"/>
                </a:solidFill>
                <a:latin typeface="Brandon Grotesque Medium" panose="020B0603020203060202" pitchFamily="34" charset="0"/>
              </a:rPr>
              <a:t>? </a:t>
            </a:r>
            <a:r>
              <a:rPr lang="en-US" sz="280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Tiv</a:t>
            </a:r>
            <a:r>
              <a:rPr lang="en-US" sz="280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80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tauj</a:t>
            </a:r>
            <a:r>
              <a:rPr lang="en-US" sz="2800">
                <a:solidFill>
                  <a:srgbClr val="0C8DA9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800" err="1">
                <a:solidFill>
                  <a:srgbClr val="0C8DA9"/>
                </a:solidFill>
                <a:latin typeface="Brandon Grotesque Medium" panose="020B0603020203060202" pitchFamily="34" charset="0"/>
              </a:rPr>
              <a:t>peb</a:t>
            </a:r>
            <a:r>
              <a:rPr lang="en-US" sz="2800">
                <a:solidFill>
                  <a:srgbClr val="0C8DA9"/>
                </a:solidFill>
                <a:latin typeface="Brandon Grotesque Medium" panose="020B0603020203060202" pitchFamily="34" charset="0"/>
              </a:rPr>
              <a:t>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377F06-6302-458E-A4E6-B03FE3D62037}"/>
              </a:ext>
            </a:extLst>
          </p:cNvPr>
          <p:cNvSpPr txBox="1"/>
          <p:nvPr/>
        </p:nvSpPr>
        <p:spPr>
          <a:xfrm>
            <a:off x="139108" y="8720639"/>
            <a:ext cx="6623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Tiv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tauj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: [role] [First name] [Last name]</a:t>
            </a:r>
          </a:p>
          <a:p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[Phone number] | [E-mail address]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6AA435-EF67-75C3-0361-F6A7F6461FF7}"/>
              </a:ext>
            </a:extLst>
          </p:cNvPr>
          <p:cNvSpPr txBox="1"/>
          <p:nvPr/>
        </p:nvSpPr>
        <p:spPr>
          <a:xfrm>
            <a:off x="131957" y="47064"/>
            <a:ext cx="7400762" cy="1446550"/>
          </a:xfrm>
          <a:prstGeom prst="rect">
            <a:avLst/>
          </a:prstGeom>
          <a:solidFill>
            <a:srgbClr val="0035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chemeClr val="bg1"/>
                </a:solidFill>
              </a:rPr>
              <a:t>Tsis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txhob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plhaj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qhov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siv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lub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sij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hawm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ua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ke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ntau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nrog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koj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cov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>
                <a:solidFill>
                  <a:schemeClr val="bg1"/>
                </a:solidFill>
              </a:rPr>
              <a:t>menyuam</a:t>
            </a:r>
            <a:r>
              <a:rPr lang="en-US" sz="2800" b="1" dirty="0">
                <a:solidFill>
                  <a:schemeClr val="bg1"/>
                </a:solidFill>
              </a:rPr>
              <a:t>!</a:t>
            </a:r>
          </a:p>
          <a:p>
            <a:pPr algn="ctr"/>
            <a:r>
              <a:rPr lang="en-US" sz="3200" b="1" dirty="0">
                <a:solidFill>
                  <a:schemeClr val="bg1"/>
                </a:solidFill>
              </a:rPr>
              <a:t>PAB SIJ HAWM DAWB!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841D5B-1958-BF66-3A79-F6AB1E9C7845}"/>
              </a:ext>
            </a:extLst>
          </p:cNvPr>
          <p:cNvSpPr txBox="1"/>
          <p:nvPr/>
        </p:nvSpPr>
        <p:spPr>
          <a:xfrm>
            <a:off x="131957" y="5159510"/>
            <a:ext cx="7400762" cy="523220"/>
          </a:xfrm>
          <a:prstGeom prst="rect">
            <a:avLst/>
          </a:prstGeom>
          <a:solidFill>
            <a:srgbClr val="7DC766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solidFill>
                  <a:srgbClr val="00355F"/>
                </a:solidFill>
              </a:rPr>
              <a:t>HNUB TAU KEV MUS KAWM </a:t>
            </a:r>
            <a:r>
              <a:rPr lang="en-US" sz="2800" b="1" dirty="0">
                <a:solidFill>
                  <a:srgbClr val="00355F"/>
                </a:solidFill>
              </a:rPr>
              <a:t>NTAWV</a:t>
            </a:r>
            <a:r>
              <a:rPr lang="en-US" sz="2400" b="1" dirty="0">
                <a:solidFill>
                  <a:srgbClr val="00355F"/>
                </a:solidFill>
              </a:rPr>
              <a:t>   </a:t>
            </a:r>
            <a:r>
              <a:rPr lang="en-US" sz="2400" b="1" dirty="0" err="1">
                <a:solidFill>
                  <a:srgbClr val="00355F"/>
                </a:solidFill>
              </a:rPr>
              <a:t>Lub</a:t>
            </a:r>
            <a:r>
              <a:rPr lang="en-US" sz="2400" b="1" dirty="0">
                <a:solidFill>
                  <a:srgbClr val="00355F"/>
                </a:solidFill>
              </a:rPr>
              <a:t> </a:t>
            </a:r>
            <a:r>
              <a:rPr lang="en-US" sz="2400" b="1" dirty="0" err="1">
                <a:solidFill>
                  <a:srgbClr val="00355F"/>
                </a:solidFill>
              </a:rPr>
              <a:t>Kaum</a:t>
            </a:r>
            <a:r>
              <a:rPr lang="en-US" sz="2400" b="1" dirty="0">
                <a:solidFill>
                  <a:srgbClr val="00355F"/>
                </a:solidFill>
              </a:rPr>
              <a:t> </a:t>
            </a:r>
            <a:r>
              <a:rPr lang="en-US" sz="2400" b="1" dirty="0" err="1">
                <a:solidFill>
                  <a:srgbClr val="00355F"/>
                </a:solidFill>
              </a:rPr>
              <a:t>Hli</a:t>
            </a:r>
            <a:r>
              <a:rPr lang="en-US" sz="2400" b="1" dirty="0">
                <a:solidFill>
                  <a:srgbClr val="00355F"/>
                </a:solidFill>
              </a:rPr>
              <a:t> 4th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7D9964-F0EF-C4B2-1822-90C6BE11A5F7}"/>
              </a:ext>
            </a:extLst>
          </p:cNvPr>
          <p:cNvSpPr txBox="1"/>
          <p:nvPr/>
        </p:nvSpPr>
        <p:spPr>
          <a:xfrm>
            <a:off x="139108" y="9481015"/>
            <a:ext cx="523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err="1">
                <a:solidFill>
                  <a:srgbClr val="00355F"/>
                </a:solidFill>
              </a:rPr>
              <a:t>Kawm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kom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paub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ntau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dua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txog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kev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puaj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phaij</a:t>
            </a:r>
            <a:r>
              <a:rPr lang="en-US" sz="1200">
                <a:solidFill>
                  <a:srgbClr val="00355F"/>
                </a:solidFill>
              </a:rPr>
              <a:t> tau </a:t>
            </a:r>
            <a:r>
              <a:rPr lang="en-US" sz="1200" err="1">
                <a:solidFill>
                  <a:srgbClr val="00355F"/>
                </a:solidFill>
              </a:rPr>
              <a:t>kev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mus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kawm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ntawv</a:t>
            </a:r>
            <a:r>
              <a:rPr lang="en-US" sz="1200">
                <a:solidFill>
                  <a:srgbClr val="00355F"/>
                </a:solidFill>
              </a:rPr>
              <a:t> </a:t>
            </a:r>
            <a:r>
              <a:rPr lang="en-US" sz="1200" err="1">
                <a:solidFill>
                  <a:srgbClr val="00355F"/>
                </a:solidFill>
              </a:rPr>
              <a:t>hauv</a:t>
            </a:r>
            <a:r>
              <a:rPr lang="en-US" sz="1200">
                <a:solidFill>
                  <a:srgbClr val="00355F"/>
                </a:solidFill>
              </a:rPr>
              <a:t> MN Safe Routes to School </a:t>
            </a:r>
            <a:r>
              <a:rPr lang="en-US" sz="1200" err="1">
                <a:solidFill>
                  <a:srgbClr val="00355F"/>
                </a:solidFill>
              </a:rPr>
              <a:t>ntawm</a:t>
            </a:r>
            <a:r>
              <a:rPr lang="en-US" sz="1200">
                <a:solidFill>
                  <a:srgbClr val="00355F"/>
                </a:solidFill>
              </a:rPr>
              <a:t> www.mnsaferoutestoschool.org</a:t>
            </a:r>
          </a:p>
        </p:txBody>
      </p:sp>
    </p:spTree>
    <p:extLst>
      <p:ext uri="{BB962C8B-B14F-4D97-AF65-F5344CB8AC3E}">
        <p14:creationId xmlns:p14="http://schemas.microsoft.com/office/powerpoint/2010/main" val="3720962221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E984B514CA6747BDEB654F428B7275" ma:contentTypeVersion="14" ma:contentTypeDescription="Create a new document." ma:contentTypeScope="" ma:versionID="956311757b78f131b79fa6b53314171e">
  <xsd:schema xmlns:xsd="http://www.w3.org/2001/XMLSchema" xmlns:xs="http://www.w3.org/2001/XMLSchema" xmlns:p="http://schemas.microsoft.com/office/2006/metadata/properties" xmlns:ns2="a074c3bc-21a4-4771-acfe-b989cfb31b81" xmlns:ns3="e3468907-a698-479b-8007-358aebef40ae" targetNamespace="http://schemas.microsoft.com/office/2006/metadata/properties" ma:root="true" ma:fieldsID="15cca8f41aa03a84147b7b8c66768308" ns2:_="" ns3:_="">
    <xsd:import namespace="a074c3bc-21a4-4771-acfe-b989cfb31b81"/>
    <xsd:import namespace="e3468907-a698-479b-8007-358aebef40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74c3bc-21a4-4771-acfe-b989cfb31b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68907-a698-479b-8007-358aebef40a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21fac1c-9310-462a-bf3f-ab978407c081}" ma:internalName="TaxCatchAll" ma:showField="CatchAllData" ma:web="e3468907-a698-479b-8007-358aebef40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468907-a698-479b-8007-358aebef40ae" xsi:nil="true"/>
    <lcf76f155ced4ddcb4097134ff3c332f xmlns="a074c3bc-21a4-4771-acfe-b989cfb31b8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1C0EAF-766B-478E-BE5B-74617C2B7896}">
  <ds:schemaRefs>
    <ds:schemaRef ds:uri="a074c3bc-21a4-4771-acfe-b989cfb31b81"/>
    <ds:schemaRef ds:uri="e3468907-a698-479b-8007-358aebef40a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69165EB-D9C9-4EB9-93F2-B073A698AB2D}">
  <ds:schemaRefs>
    <ds:schemaRef ds:uri="e3468907-a698-479b-8007-358aebef40ae"/>
    <ds:schemaRef ds:uri="http://purl.org/dc/terms/"/>
    <ds:schemaRef ds:uri="http://purl.org/dc/dcmitype/"/>
    <ds:schemaRef ds:uri="a074c3bc-21a4-4771-acfe-b989cfb31b81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53A6422-D952-4EA0-AF44-6A678C5D25C5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eb14b046-24c4-4519-8f26-b89c2159828c}" enabled="0" method="" siteId="{eb14b046-24c4-4519-8f26-b89c2159828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Brandon Grotesque Bold</vt:lpstr>
      <vt:lpstr>Brandon Grotesque Medium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School Here</dc:title>
  <dc:creator>Connor Cox</dc:creator>
  <cp:lastModifiedBy>Pooler, Michelle (DOT)</cp:lastModifiedBy>
  <cp:revision>2</cp:revision>
  <dcterms:created xsi:type="dcterms:W3CDTF">2016-08-26T20:26:34Z</dcterms:created>
  <dcterms:modified xsi:type="dcterms:W3CDTF">2023-08-24T18:02:18Z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0x01010090E984B514CA6747BDEB654F428B7275</vt:lpwstr>
  </property>
  <property fmtid="{D5CDD505-2E9C-101B-9397-08002B2CF9AE}" pid="3" name="MediaServiceImageTags">
    <vt:lpwstr/>
  </property>
</Properties>
</file>