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E51"/>
    <a:srgbClr val="00355F"/>
    <a:srgbClr val="6CAF53"/>
    <a:srgbClr val="A4C339"/>
    <a:srgbClr val="0C8DA9"/>
    <a:srgbClr val="FDFAF9"/>
    <a:srgbClr val="3B4D9E"/>
    <a:srgbClr val="3B4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0CC552-2506-451C-86DA-4CC2059D845A}" v="17" dt="2023-08-24T17:54:04.3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49" d="100"/>
          <a:sy n="49" d="100"/>
        </p:scale>
        <p:origin x="21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1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7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2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1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7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25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5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4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8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1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CF393-57B5-4061-A6E4-63C4F4AB8A2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2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CFEDCCE-6FAA-4D26-9417-A2DC8A286E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93" r="2150"/>
          <a:stretch/>
        </p:blipFill>
        <p:spPr>
          <a:xfrm>
            <a:off x="633" y="0"/>
            <a:ext cx="7769088" cy="98942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5486DA4-4301-468C-9EC6-7E7FAB6EE0B1}"/>
              </a:ext>
            </a:extLst>
          </p:cNvPr>
          <p:cNvSpPr txBox="1"/>
          <p:nvPr/>
        </p:nvSpPr>
        <p:spPr>
          <a:xfrm>
            <a:off x="4782062" y="5157264"/>
            <a:ext cx="2748863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>
                <a:solidFill>
                  <a:srgbClr val="00355F"/>
                </a:solidFill>
                <a:latin typeface="Brandon Grotesque Bold"/>
              </a:rPr>
              <a:t>October 4th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A64EF9-6005-44C0-8386-BB1111BE0CAF}"/>
              </a:ext>
            </a:extLst>
          </p:cNvPr>
          <p:cNvSpPr txBox="1"/>
          <p:nvPr/>
        </p:nvSpPr>
        <p:spPr>
          <a:xfrm>
            <a:off x="90176" y="5949916"/>
            <a:ext cx="77600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We need parent volunteers for </a:t>
            </a:r>
            <a:r>
              <a:rPr lang="en-US" sz="2800" i="1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Walk to School Day at </a:t>
            </a:r>
            <a:r>
              <a:rPr lang="en-US" sz="2800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[Name of School]!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01E958-3B21-4F9F-8EB7-B293F476857C}"/>
              </a:ext>
            </a:extLst>
          </p:cNvPr>
          <p:cNvSpPr txBox="1"/>
          <p:nvPr/>
        </p:nvSpPr>
        <p:spPr>
          <a:xfrm>
            <a:off x="90176" y="6927488"/>
            <a:ext cx="73256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Lead a walking school bus or bike train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Host a check point for walking school buses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Provide refreshments &amp; prizes at the school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Encourage your child and their friends to participate!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AE987C-A671-4091-8176-8F7073B5449E}"/>
              </a:ext>
            </a:extLst>
          </p:cNvPr>
          <p:cNvSpPr txBox="1"/>
          <p:nvPr/>
        </p:nvSpPr>
        <p:spPr>
          <a:xfrm>
            <a:off x="90176" y="8274392"/>
            <a:ext cx="7553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Ready to help? Get in touch!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377F06-6302-458E-A4E6-B03FE3D62037}"/>
              </a:ext>
            </a:extLst>
          </p:cNvPr>
          <p:cNvSpPr txBox="1"/>
          <p:nvPr/>
        </p:nvSpPr>
        <p:spPr>
          <a:xfrm>
            <a:off x="90176" y="8821077"/>
            <a:ext cx="6623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Contact [role] [First name] [Last name]</a:t>
            </a:r>
          </a:p>
          <a:p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[Phone number] | [E-mail address]</a:t>
            </a:r>
          </a:p>
        </p:txBody>
      </p:sp>
    </p:spTree>
    <p:extLst>
      <p:ext uri="{BB962C8B-B14F-4D97-AF65-F5344CB8AC3E}">
        <p14:creationId xmlns:p14="http://schemas.microsoft.com/office/powerpoint/2010/main" val="1496662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E984B514CA6747BDEB654F428B7275" ma:contentTypeVersion="14" ma:contentTypeDescription="Create a new document." ma:contentTypeScope="" ma:versionID="956311757b78f131b79fa6b53314171e">
  <xsd:schema xmlns:xsd="http://www.w3.org/2001/XMLSchema" xmlns:xs="http://www.w3.org/2001/XMLSchema" xmlns:p="http://schemas.microsoft.com/office/2006/metadata/properties" xmlns:ns2="a074c3bc-21a4-4771-acfe-b989cfb31b81" xmlns:ns3="e3468907-a698-479b-8007-358aebef40ae" targetNamespace="http://schemas.microsoft.com/office/2006/metadata/properties" ma:root="true" ma:fieldsID="15cca8f41aa03a84147b7b8c66768308" ns2:_="" ns3:_="">
    <xsd:import namespace="a074c3bc-21a4-4771-acfe-b989cfb31b81"/>
    <xsd:import namespace="e3468907-a698-479b-8007-358aebef40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74c3bc-21a4-4771-acfe-b989cfb31b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219cb8a3-2c43-49ff-bdd4-56a41dc47c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468907-a698-479b-8007-358aebef40a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021fac1c-9310-462a-bf3f-ab978407c081}" ma:internalName="TaxCatchAll" ma:showField="CatchAllData" ma:web="e3468907-a698-479b-8007-358aebef40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3468907-a698-479b-8007-358aebef40ae" xsi:nil="true"/>
    <lcf76f155ced4ddcb4097134ff3c332f xmlns="a074c3bc-21a4-4771-acfe-b989cfb31b8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90E7133-6E09-443C-8261-7166BC8AF1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74c3bc-21a4-4771-acfe-b989cfb31b81"/>
    <ds:schemaRef ds:uri="e3468907-a698-479b-8007-358aebef40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7918C0-AC1D-4F05-A706-ADB3BCC16D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83B56D-C278-4949-A2C7-50420705556C}">
  <ds:schemaRefs>
    <ds:schemaRef ds:uri="http://purl.org/dc/terms/"/>
    <ds:schemaRef ds:uri="http://purl.org/dc/dcmitype/"/>
    <ds:schemaRef ds:uri="e3468907-a698-479b-8007-358aebef40ae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074c3bc-21a4-4771-acfe-b989cfb31b81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Metadata/LabelInfo.xml><?xml version="1.0" encoding="utf-8"?>
<clbl:labelList xmlns:clbl="http://schemas.microsoft.com/office/2020/mipLabelMetadata">
  <clbl:label id="{eb14b046-24c4-4519-8f26-b89c2159828c}" enabled="0" method="" siteId="{eb14b046-24c4-4519-8f26-b89c2159828c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1256</TotalTime>
  <Words>78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Brandon Grotesque Bold</vt:lpstr>
      <vt:lpstr>Brandon Grotesque Medium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School Here</dc:title>
  <dc:creator>Connor Cox</dc:creator>
  <cp:lastModifiedBy>Pooler, Michelle (DOT)</cp:lastModifiedBy>
  <cp:revision>58</cp:revision>
  <dcterms:created xsi:type="dcterms:W3CDTF">2016-08-26T20:26:34Z</dcterms:created>
  <dcterms:modified xsi:type="dcterms:W3CDTF">2023-08-24T17:55:21Z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0x01010090E984B514CA6747BDEB654F428B7275</vt:lpwstr>
  </property>
  <property fmtid="{D5CDD505-2E9C-101B-9397-08002B2CF9AE}" pid="3" name="MediaServiceImageTags">
    <vt:lpwstr/>
  </property>
</Properties>
</file>