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60" r:id="rId4"/>
  </p:sldIdLst>
  <p:sldSz cx="7772400" cy="5029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A64"/>
    <a:srgbClr val="008EAA"/>
    <a:srgbClr val="78BE21"/>
    <a:srgbClr val="769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9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823066"/>
            <a:ext cx="6606540" cy="1750907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2641495"/>
            <a:ext cx="5829300" cy="1214225"/>
          </a:xfrm>
        </p:spPr>
        <p:txBody>
          <a:bodyPr/>
          <a:lstStyle>
            <a:lvl1pPr marL="0" indent="0" algn="ctr">
              <a:buNone/>
              <a:defRPr sz="1760"/>
            </a:lvl1pPr>
            <a:lvl2pPr marL="335265" indent="0" algn="ctr">
              <a:buNone/>
              <a:defRPr sz="1467"/>
            </a:lvl2pPr>
            <a:lvl3pPr marL="670530" indent="0" algn="ctr">
              <a:buNone/>
              <a:defRPr sz="1320"/>
            </a:lvl3pPr>
            <a:lvl4pPr marL="1005794" indent="0" algn="ctr">
              <a:buNone/>
              <a:defRPr sz="1173"/>
            </a:lvl4pPr>
            <a:lvl5pPr marL="1341059" indent="0" algn="ctr">
              <a:buNone/>
              <a:defRPr sz="1173"/>
            </a:lvl5pPr>
            <a:lvl6pPr marL="1676324" indent="0" algn="ctr">
              <a:buNone/>
              <a:defRPr sz="1173"/>
            </a:lvl6pPr>
            <a:lvl7pPr marL="2011589" indent="0" algn="ctr">
              <a:buNone/>
              <a:defRPr sz="1173"/>
            </a:lvl7pPr>
            <a:lvl8pPr marL="2346853" indent="0" algn="ctr">
              <a:buNone/>
              <a:defRPr sz="1173"/>
            </a:lvl8pPr>
            <a:lvl9pPr marL="2682118" indent="0" algn="ctr">
              <a:buNone/>
              <a:defRPr sz="117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3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2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267758"/>
            <a:ext cx="1675924" cy="4262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67758"/>
            <a:ext cx="4930616" cy="42620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8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1253809"/>
            <a:ext cx="6703695" cy="209200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3365607"/>
            <a:ext cx="6703695" cy="1100137"/>
          </a:xfrm>
        </p:spPr>
        <p:txBody>
          <a:bodyPr/>
          <a:lstStyle>
            <a:lvl1pPr marL="0" indent="0">
              <a:buNone/>
              <a:defRPr sz="1760">
                <a:solidFill>
                  <a:schemeClr val="tx1"/>
                </a:solidFill>
              </a:defRPr>
            </a:lvl1pPr>
            <a:lvl2pPr marL="335265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2pPr>
            <a:lvl3pPr marL="6705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3pPr>
            <a:lvl4pPr marL="1005794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4pPr>
            <a:lvl5pPr marL="134105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5pPr>
            <a:lvl6pPr marL="1676324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6pPr>
            <a:lvl7pPr marL="201158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7pPr>
            <a:lvl8pPr marL="2346853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8pPr>
            <a:lvl9pPr marL="2682118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0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1338792"/>
            <a:ext cx="3303270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1338792"/>
            <a:ext cx="3303270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9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267759"/>
            <a:ext cx="6703695" cy="972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1232853"/>
            <a:ext cx="3288089" cy="60420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1837055"/>
            <a:ext cx="3288089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1232853"/>
            <a:ext cx="3304282" cy="60420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1837055"/>
            <a:ext cx="3304282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1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8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4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35280"/>
            <a:ext cx="2506801" cy="1173480"/>
          </a:xfrm>
        </p:spPr>
        <p:txBody>
          <a:bodyPr anchor="b"/>
          <a:lstStyle>
            <a:lvl1pPr>
              <a:defRPr sz="23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724113"/>
            <a:ext cx="3934778" cy="3573992"/>
          </a:xfrm>
        </p:spPr>
        <p:txBody>
          <a:bodyPr/>
          <a:lstStyle>
            <a:lvl1pPr>
              <a:defRPr sz="2347"/>
            </a:lvl1pPr>
            <a:lvl2pPr>
              <a:defRPr sz="2053"/>
            </a:lvl2pPr>
            <a:lvl3pPr>
              <a:defRPr sz="1760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508760"/>
            <a:ext cx="2506801" cy="2795165"/>
          </a:xfrm>
        </p:spPr>
        <p:txBody>
          <a:bodyPr/>
          <a:lstStyle>
            <a:lvl1pPr marL="0" indent="0">
              <a:buNone/>
              <a:defRPr sz="1173"/>
            </a:lvl1pPr>
            <a:lvl2pPr marL="335265" indent="0">
              <a:buNone/>
              <a:defRPr sz="1027"/>
            </a:lvl2pPr>
            <a:lvl3pPr marL="670530" indent="0">
              <a:buNone/>
              <a:defRPr sz="880"/>
            </a:lvl3pPr>
            <a:lvl4pPr marL="1005794" indent="0">
              <a:buNone/>
              <a:defRPr sz="733"/>
            </a:lvl4pPr>
            <a:lvl5pPr marL="1341059" indent="0">
              <a:buNone/>
              <a:defRPr sz="733"/>
            </a:lvl5pPr>
            <a:lvl6pPr marL="1676324" indent="0">
              <a:buNone/>
              <a:defRPr sz="733"/>
            </a:lvl6pPr>
            <a:lvl7pPr marL="2011589" indent="0">
              <a:buNone/>
              <a:defRPr sz="733"/>
            </a:lvl7pPr>
            <a:lvl8pPr marL="2346853" indent="0">
              <a:buNone/>
              <a:defRPr sz="733"/>
            </a:lvl8pPr>
            <a:lvl9pPr marL="2682118" indent="0">
              <a:buNone/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7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35280"/>
            <a:ext cx="2506801" cy="1173480"/>
          </a:xfrm>
        </p:spPr>
        <p:txBody>
          <a:bodyPr anchor="b"/>
          <a:lstStyle>
            <a:lvl1pPr>
              <a:defRPr sz="23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724113"/>
            <a:ext cx="3934778" cy="3573992"/>
          </a:xfrm>
        </p:spPr>
        <p:txBody>
          <a:bodyPr anchor="t"/>
          <a:lstStyle>
            <a:lvl1pPr marL="0" indent="0">
              <a:buNone/>
              <a:defRPr sz="2347"/>
            </a:lvl1pPr>
            <a:lvl2pPr marL="335265" indent="0">
              <a:buNone/>
              <a:defRPr sz="2053"/>
            </a:lvl2pPr>
            <a:lvl3pPr marL="670530" indent="0">
              <a:buNone/>
              <a:defRPr sz="1760"/>
            </a:lvl3pPr>
            <a:lvl4pPr marL="1005794" indent="0">
              <a:buNone/>
              <a:defRPr sz="1467"/>
            </a:lvl4pPr>
            <a:lvl5pPr marL="1341059" indent="0">
              <a:buNone/>
              <a:defRPr sz="1467"/>
            </a:lvl5pPr>
            <a:lvl6pPr marL="1676324" indent="0">
              <a:buNone/>
              <a:defRPr sz="1467"/>
            </a:lvl6pPr>
            <a:lvl7pPr marL="2011589" indent="0">
              <a:buNone/>
              <a:defRPr sz="1467"/>
            </a:lvl7pPr>
            <a:lvl8pPr marL="2346853" indent="0">
              <a:buNone/>
              <a:defRPr sz="1467"/>
            </a:lvl8pPr>
            <a:lvl9pPr marL="2682118" indent="0">
              <a:buNone/>
              <a:defRPr sz="14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508760"/>
            <a:ext cx="2506801" cy="2795165"/>
          </a:xfrm>
        </p:spPr>
        <p:txBody>
          <a:bodyPr/>
          <a:lstStyle>
            <a:lvl1pPr marL="0" indent="0">
              <a:buNone/>
              <a:defRPr sz="1173"/>
            </a:lvl1pPr>
            <a:lvl2pPr marL="335265" indent="0">
              <a:buNone/>
              <a:defRPr sz="1027"/>
            </a:lvl2pPr>
            <a:lvl3pPr marL="670530" indent="0">
              <a:buNone/>
              <a:defRPr sz="880"/>
            </a:lvl3pPr>
            <a:lvl4pPr marL="1005794" indent="0">
              <a:buNone/>
              <a:defRPr sz="733"/>
            </a:lvl4pPr>
            <a:lvl5pPr marL="1341059" indent="0">
              <a:buNone/>
              <a:defRPr sz="733"/>
            </a:lvl5pPr>
            <a:lvl6pPr marL="1676324" indent="0">
              <a:buNone/>
              <a:defRPr sz="733"/>
            </a:lvl6pPr>
            <a:lvl7pPr marL="2011589" indent="0">
              <a:buNone/>
              <a:defRPr sz="733"/>
            </a:lvl7pPr>
            <a:lvl8pPr marL="2346853" indent="0">
              <a:buNone/>
              <a:defRPr sz="733"/>
            </a:lvl8pPr>
            <a:lvl9pPr marL="2682118" indent="0">
              <a:buNone/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267759"/>
            <a:ext cx="6703695" cy="9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1338792"/>
            <a:ext cx="6703695" cy="3190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4661325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4DAA3-D2BF-4839-89D1-1C7CEC3BB69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4661325"/>
            <a:ext cx="2623185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4661325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9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70530" rtl="0" eaLnBrk="1" latinLnBrk="0" hangingPunct="1">
        <a:lnSpc>
          <a:spcPct val="90000"/>
        </a:lnSpc>
        <a:spcBef>
          <a:spcPct val="0"/>
        </a:spcBef>
        <a:buNone/>
        <a:defRPr sz="32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632" indent="-167632" algn="l" defTabSz="67053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02897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2pPr>
      <a:lvl3pPr marL="838162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1173427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508691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843956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179221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514486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849750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1pPr>
      <a:lvl2pPr marL="335265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7053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3pPr>
      <a:lvl4pPr marL="100579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34105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67632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01158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346853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682118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16CC5417-595B-4F6D-9B41-3FED21EC2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" y="773554"/>
            <a:ext cx="7761504" cy="5817086"/>
          </a:xfrm>
          <a:prstGeom prst="rect">
            <a:avLst/>
          </a:prstGeom>
        </p:spPr>
      </p:pic>
      <p:pic>
        <p:nvPicPr>
          <p:cNvPr id="5" name="Picture 4" descr="Shape, icon, rectangle&#10;&#10;Description automatically generated">
            <a:extLst>
              <a:ext uri="{FF2B5EF4-FFF2-40B4-BE49-F238E27FC236}">
                <a16:creationId xmlns:a16="http://schemas.microsoft.com/office/drawing/2014/main" id="{6842572E-F2D0-4210-B61F-DBDE0E9992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08"/>
          <a:stretch/>
        </p:blipFill>
        <p:spPr>
          <a:xfrm>
            <a:off x="0" y="28352"/>
            <a:ext cx="7772400" cy="23331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3BDEE4-036F-462F-BDA3-436FED385161}"/>
              </a:ext>
            </a:extLst>
          </p:cNvPr>
          <p:cNvSpPr txBox="1"/>
          <p:nvPr/>
        </p:nvSpPr>
        <p:spPr>
          <a:xfrm>
            <a:off x="104034" y="317199"/>
            <a:ext cx="766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Brandon Grotesque Bold" panose="020B0803020203060202" pitchFamily="34" charset="0"/>
              </a:rPr>
              <a:t>Ditch the drive and get outside!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A1F21-4932-40BB-8ECC-6C2FD975BC0C}"/>
              </a:ext>
            </a:extLst>
          </p:cNvPr>
          <p:cNvSpPr txBox="1"/>
          <p:nvPr/>
        </p:nvSpPr>
        <p:spPr>
          <a:xfrm>
            <a:off x="104033" y="774186"/>
            <a:ext cx="7662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rgbClr val="78BE21"/>
                </a:solidFill>
                <a:latin typeface="Brandon Grotesque Bold" panose="020B0803020203060202" pitchFamily="34" charset="0"/>
              </a:rPr>
              <a:t>WALK TO SCHOOL 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24DF53-47CD-422D-80CC-56C48FBC496A}"/>
              </a:ext>
            </a:extLst>
          </p:cNvPr>
          <p:cNvSpPr txBox="1"/>
          <p:nvPr/>
        </p:nvSpPr>
        <p:spPr>
          <a:xfrm>
            <a:off x="104032" y="1401212"/>
            <a:ext cx="7662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  <a:latin typeface="Brandon Grotesque Bold" panose="020B0803020203060202" pitchFamily="34" charset="0"/>
              </a:rPr>
              <a:t>on October 12th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FE48E-DEF8-4B03-9501-6F3E4CF71F9B}"/>
              </a:ext>
            </a:extLst>
          </p:cNvPr>
          <p:cNvSpPr txBox="1"/>
          <p:nvPr/>
        </p:nvSpPr>
        <p:spPr>
          <a:xfrm>
            <a:off x="5449" y="1824534"/>
            <a:ext cx="2724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For more information, visit</a:t>
            </a:r>
          </a:p>
          <a:p>
            <a:r>
              <a:rPr lang="en-US" sz="14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www.mnsaferoutestoschool.org</a:t>
            </a:r>
          </a:p>
        </p:txBody>
      </p:sp>
      <p:pic>
        <p:nvPicPr>
          <p:cNvPr id="12" name="Picture 11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B9981EBC-8B6D-4C39-B06E-FFD6C59B3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07" y="1491883"/>
            <a:ext cx="1446244" cy="869596"/>
          </a:xfrm>
          <a:prstGeom prst="rect">
            <a:avLst/>
          </a:prstGeom>
        </p:spPr>
      </p:pic>
      <p:pic>
        <p:nvPicPr>
          <p:cNvPr id="13" name="Picture 12" descr="A picture containing person, tree, outdoor, grass&#10;&#10;Description automatically generated">
            <a:extLst>
              <a:ext uri="{FF2B5EF4-FFF2-40B4-BE49-F238E27FC236}">
                <a16:creationId xmlns:a16="http://schemas.microsoft.com/office/drawing/2014/main" id="{46A572FD-0FB2-4685-929B-F782BE7E12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59" y="5651549"/>
            <a:ext cx="3889264" cy="259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83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, watching, crowd&#10;&#10;Description automatically generated">
            <a:extLst>
              <a:ext uri="{FF2B5EF4-FFF2-40B4-BE49-F238E27FC236}">
                <a16:creationId xmlns:a16="http://schemas.microsoft.com/office/drawing/2014/main" id="{33FDD657-0EF6-4E79-A169-1B43AB825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84"/>
            <a:ext cx="7772400" cy="50052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37B5A5-E1F0-4796-B5A5-033173591BD4}"/>
              </a:ext>
            </a:extLst>
          </p:cNvPr>
          <p:cNvSpPr txBox="1"/>
          <p:nvPr/>
        </p:nvSpPr>
        <p:spPr>
          <a:xfrm>
            <a:off x="2411834" y="3264458"/>
            <a:ext cx="5175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solidFill>
                  <a:srgbClr val="173A64"/>
                </a:solidFill>
                <a:latin typeface="Brandon Grotesque Black" panose="020B0A03020203060202" pitchFamily="34" charset="0"/>
              </a:rPr>
              <a:t>Walk to School Day </a:t>
            </a:r>
          </a:p>
          <a:p>
            <a:pPr algn="r"/>
            <a:r>
              <a:rPr lang="en-US" sz="2400" dirty="0">
                <a:solidFill>
                  <a:srgbClr val="173A64"/>
                </a:solidFill>
                <a:latin typeface="Brandon Grotesque Bold" panose="020B0803020203060202" pitchFamily="34" charset="0"/>
              </a:rPr>
              <a:t>is October 12</a:t>
            </a:r>
            <a:r>
              <a:rPr lang="en-US" sz="2400" baseline="30000" dirty="0">
                <a:solidFill>
                  <a:srgbClr val="173A64"/>
                </a:solidFill>
                <a:latin typeface="Brandon Grotesque Bold" panose="020B0803020203060202" pitchFamily="34" charset="0"/>
              </a:rPr>
              <a:t>th</a:t>
            </a:r>
            <a:r>
              <a:rPr lang="en-US" sz="2400" dirty="0">
                <a:solidFill>
                  <a:srgbClr val="173A64"/>
                </a:solidFill>
                <a:latin typeface="Brandon Grotesque Bold" panose="020B0803020203060202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79342F-82FA-4EF7-8497-8F3DC0A35480}"/>
              </a:ext>
            </a:extLst>
          </p:cNvPr>
          <p:cNvSpPr txBox="1"/>
          <p:nvPr/>
        </p:nvSpPr>
        <p:spPr>
          <a:xfrm>
            <a:off x="63377" y="1555896"/>
            <a:ext cx="76629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ENTER OUR PHOTO CONTEST ON FACEBOOK </a:t>
            </a:r>
          </a:p>
          <a:p>
            <a:pPr algn="ctr"/>
            <a:r>
              <a:rPr lang="en-US" sz="3600" dirty="0">
                <a:solidFill>
                  <a:srgbClr val="008EAA"/>
                </a:solidFill>
                <a:latin typeface="Brandon Grotesque Medium" panose="020B0603020203060202" pitchFamily="34" charset="0"/>
              </a:rPr>
              <a:t>Give it a shot!         </a:t>
            </a:r>
            <a:r>
              <a:rPr lang="en-US" sz="2400" i="1" dirty="0">
                <a:solidFill>
                  <a:srgbClr val="78BE21"/>
                </a:solidFill>
                <a:latin typeface="Brandon Grotesque Bold" panose="020B0803020203060202" pitchFamily="34" charset="0"/>
              </a:rPr>
              <a:t>#mnwalks</a:t>
            </a:r>
            <a:endParaRPr lang="en-US" sz="2400" dirty="0">
              <a:solidFill>
                <a:srgbClr val="008EAA"/>
              </a:solidFill>
              <a:latin typeface="Brandon Grotesque Medium" panose="020B0603020203060202" pitchFamily="34" charset="0"/>
            </a:endParaRPr>
          </a:p>
        </p:txBody>
      </p:sp>
      <p:pic>
        <p:nvPicPr>
          <p:cNvPr id="8" name="Picture 7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AB9D9CD4-F0BC-4AC3-AEBF-61AA93B01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394" y="2318471"/>
            <a:ext cx="1046579" cy="629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89A255-1241-48B7-A2DF-FDD0DE5CEFC2}"/>
              </a:ext>
            </a:extLst>
          </p:cNvPr>
          <p:cNvSpPr txBox="1"/>
          <p:nvPr/>
        </p:nvSpPr>
        <p:spPr>
          <a:xfrm>
            <a:off x="4655127" y="4181323"/>
            <a:ext cx="330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EAA"/>
                </a:solidFill>
                <a:latin typeface="Brandon Grotesque Medium" panose="020B0603020203060202" pitchFamily="34" charset="0"/>
              </a:rPr>
              <a:t>facebook.com/ </a:t>
            </a:r>
            <a:r>
              <a:rPr lang="en-US" sz="1200" dirty="0" err="1">
                <a:solidFill>
                  <a:srgbClr val="008EAA"/>
                </a:solidFill>
                <a:latin typeface="Brandon Grotesque Medium" panose="020B0603020203060202" pitchFamily="34" charset="0"/>
              </a:rPr>
              <a:t>MinnesotaSafeRoutestoSchool</a:t>
            </a:r>
            <a:endParaRPr lang="en-US" sz="1200" dirty="0">
              <a:solidFill>
                <a:srgbClr val="008EAA"/>
              </a:solidFill>
              <a:latin typeface="Brandon Grotesque Medium" panose="020B0603020203060202" pitchFamily="34" charset="0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602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icon, rectangle&#10;&#10;Description automatically generated">
            <a:extLst>
              <a:ext uri="{FF2B5EF4-FFF2-40B4-BE49-F238E27FC236}">
                <a16:creationId xmlns:a16="http://schemas.microsoft.com/office/drawing/2014/main" id="{6842572E-F2D0-4210-B61F-DBDE0E999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52"/>
            <a:ext cx="7772400" cy="5029200"/>
          </a:xfrm>
          <a:prstGeom prst="rect">
            <a:avLst/>
          </a:prstGeom>
        </p:spPr>
      </p:pic>
      <p:pic>
        <p:nvPicPr>
          <p:cNvPr id="6" name="Picture 5" descr="A group of people walking on a path&#10;&#10;Description automatically generated with low confidence">
            <a:extLst>
              <a:ext uri="{FF2B5EF4-FFF2-40B4-BE49-F238E27FC236}">
                <a16:creationId xmlns:a16="http://schemas.microsoft.com/office/drawing/2014/main" id="{F9EE3A27-71A6-4E09-9999-DE8C09ADD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86" y="2441403"/>
            <a:ext cx="3375931" cy="25319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3BDEE4-036F-462F-BDA3-436FED385161}"/>
              </a:ext>
            </a:extLst>
          </p:cNvPr>
          <p:cNvSpPr txBox="1"/>
          <p:nvPr/>
        </p:nvSpPr>
        <p:spPr>
          <a:xfrm>
            <a:off x="51938" y="441371"/>
            <a:ext cx="7662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Kick of the new school year as a parent volunteer!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A1F21-4932-40BB-8ECC-6C2FD975BC0C}"/>
              </a:ext>
            </a:extLst>
          </p:cNvPr>
          <p:cNvSpPr txBox="1"/>
          <p:nvPr/>
        </p:nvSpPr>
        <p:spPr>
          <a:xfrm>
            <a:off x="51937" y="975552"/>
            <a:ext cx="7662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78BE21"/>
                </a:solidFill>
                <a:latin typeface="Brandon Grotesque Bold" panose="020B0803020203060202" pitchFamily="34" charset="0"/>
              </a:rPr>
              <a:t>WALK TO SCHOOL 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24DF53-47CD-422D-80CC-56C48FBC496A}"/>
              </a:ext>
            </a:extLst>
          </p:cNvPr>
          <p:cNvSpPr txBox="1"/>
          <p:nvPr/>
        </p:nvSpPr>
        <p:spPr>
          <a:xfrm>
            <a:off x="51936" y="1525384"/>
            <a:ext cx="7662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  <a:latin typeface="Brandon Grotesque Bold" panose="020B0803020203060202" pitchFamily="34" charset="0"/>
              </a:rPr>
              <a:t>on October 12th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FE48E-DEF8-4B03-9501-6F3E4CF71F9B}"/>
              </a:ext>
            </a:extLst>
          </p:cNvPr>
          <p:cNvSpPr txBox="1"/>
          <p:nvPr/>
        </p:nvSpPr>
        <p:spPr>
          <a:xfrm>
            <a:off x="1451691" y="4388576"/>
            <a:ext cx="2977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For more information contact:</a:t>
            </a:r>
          </a:p>
          <a:p>
            <a:r>
              <a:rPr lang="en-US" sz="16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[name, email, phone] </a:t>
            </a:r>
          </a:p>
          <a:p>
            <a:pPr algn="r"/>
            <a:endParaRPr lang="en-US" sz="1600" dirty="0">
              <a:solidFill>
                <a:schemeClr val="bg1"/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F4620E-6DA9-441E-8B70-2AC4399C581B}"/>
              </a:ext>
            </a:extLst>
          </p:cNvPr>
          <p:cNvSpPr txBox="1"/>
          <p:nvPr/>
        </p:nvSpPr>
        <p:spPr>
          <a:xfrm>
            <a:off x="92149" y="2672687"/>
            <a:ext cx="40840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73A64"/>
                </a:solidFill>
                <a:latin typeface="Brandon Grotesque Medium" panose="020B0603020203060202" pitchFamily="34" charset="0"/>
              </a:rPr>
              <a:t>Lead a walking school bus, greet students, serve refreshments, give out prizes, and more!</a:t>
            </a:r>
          </a:p>
          <a:p>
            <a:pPr algn="ctr"/>
            <a:endParaRPr lang="en-US" sz="2000" dirty="0">
              <a:solidFill>
                <a:srgbClr val="173A64"/>
              </a:solidFill>
            </a:endParaRPr>
          </a:p>
        </p:txBody>
      </p:sp>
      <p:pic>
        <p:nvPicPr>
          <p:cNvPr id="12" name="Picture 11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B9981EBC-8B6D-4C39-B06E-FFD6C59B3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7" y="4154381"/>
            <a:ext cx="1446244" cy="86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6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</TotalTime>
  <Words>98</Words>
  <Application>Microsoft Office PowerPoint</Application>
  <PresentationFormat>Custom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Brandon Grotesque Black</vt:lpstr>
      <vt:lpstr>Brandon Grotesque Bold</vt:lpstr>
      <vt:lpstr>Brandon Grotesque Light</vt:lpstr>
      <vt:lpstr>Brandon Grotesque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Benson, Rachel (DOT)</dc:creator>
  <cp:lastModifiedBy>Cowan, Dave (DOT)</cp:lastModifiedBy>
  <cp:revision>18</cp:revision>
  <dcterms:created xsi:type="dcterms:W3CDTF">2022-08-09T14:44:45Z</dcterms:created>
  <dcterms:modified xsi:type="dcterms:W3CDTF">2022-08-16T12:50:29Z</dcterms:modified>
</cp:coreProperties>
</file>