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57" r:id="rId6"/>
    <p:sldId id="260" r:id="rId7"/>
  </p:sldIdLst>
  <p:sldSz cx="7772400" cy="502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A64"/>
    <a:srgbClr val="008EAA"/>
    <a:srgbClr val="78BE21"/>
    <a:srgbClr val="769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ABFDE-3E15-D46A-3E5A-B7B71CFB8E0B}" v="3" dt="2023-08-24T18:04:06.040"/>
    <p1510:client id="{D8D9B579-3915-D544-FD27-C9FEDA422166}" v="1" dt="2023-08-23T19:29:02.063"/>
    <p1510:client id="{FA5EC65B-5B2A-450E-87DA-EE6E7B691C26}" v="47" dt="2023-08-24T18:04:21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823066"/>
            <a:ext cx="6606540" cy="175090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641495"/>
            <a:ext cx="5829300" cy="1214225"/>
          </a:xfrm>
        </p:spPr>
        <p:txBody>
          <a:bodyPr/>
          <a:lstStyle>
            <a:lvl1pPr marL="0" indent="0" algn="ctr">
              <a:buNone/>
              <a:defRPr sz="1760"/>
            </a:lvl1pPr>
            <a:lvl2pPr marL="335265" indent="0" algn="ctr">
              <a:buNone/>
              <a:defRPr sz="1467"/>
            </a:lvl2pPr>
            <a:lvl3pPr marL="670530" indent="0" algn="ctr">
              <a:buNone/>
              <a:defRPr sz="1320"/>
            </a:lvl3pPr>
            <a:lvl4pPr marL="1005794" indent="0" algn="ctr">
              <a:buNone/>
              <a:defRPr sz="1173"/>
            </a:lvl4pPr>
            <a:lvl5pPr marL="1341059" indent="0" algn="ctr">
              <a:buNone/>
              <a:defRPr sz="1173"/>
            </a:lvl5pPr>
            <a:lvl6pPr marL="1676324" indent="0" algn="ctr">
              <a:buNone/>
              <a:defRPr sz="1173"/>
            </a:lvl6pPr>
            <a:lvl7pPr marL="2011589" indent="0" algn="ctr">
              <a:buNone/>
              <a:defRPr sz="1173"/>
            </a:lvl7pPr>
            <a:lvl8pPr marL="2346853" indent="0" algn="ctr">
              <a:buNone/>
              <a:defRPr sz="1173"/>
            </a:lvl8pPr>
            <a:lvl9pPr marL="2682118" indent="0" algn="ctr">
              <a:buNone/>
              <a:defRPr sz="117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3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2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67758"/>
            <a:ext cx="1675924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"/>
            <a:ext cx="4930616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8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253809"/>
            <a:ext cx="6703695" cy="209200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3365607"/>
            <a:ext cx="6703695" cy="1100137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3352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0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9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67759"/>
            <a:ext cx="6703695" cy="972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232853"/>
            <a:ext cx="3288089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837055"/>
            <a:ext cx="3288089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232853"/>
            <a:ext cx="3304282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837055"/>
            <a:ext cx="3304282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8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4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724113"/>
            <a:ext cx="3934778" cy="3573992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724113"/>
            <a:ext cx="3934778" cy="3573992"/>
          </a:xfrm>
        </p:spPr>
        <p:txBody>
          <a:bodyPr anchor="t"/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67759"/>
            <a:ext cx="670369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38792"/>
            <a:ext cx="670369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661325"/>
            <a:ext cx="262318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70530" rtl="0" eaLnBrk="1" latinLnBrk="0" hangingPunct="1">
        <a:lnSpc>
          <a:spcPct val="90000"/>
        </a:lnSpc>
        <a:spcBef>
          <a:spcPct val="0"/>
        </a:spcBef>
        <a:buNone/>
        <a:defRPr sz="3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632" indent="-167632" algn="l" defTabSz="67053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0289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38162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342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9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16CC5417-595B-4F6D-9B41-3FED21EC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554"/>
            <a:ext cx="7777849" cy="5817086"/>
          </a:xfrm>
          <a:prstGeom prst="rect">
            <a:avLst/>
          </a:prstGeom>
        </p:spPr>
      </p:pic>
      <p:pic>
        <p:nvPicPr>
          <p:cNvPr id="5" name="Picture 4" descr="Shape, icon, rectangle&#10;&#10;Description automatically generated">
            <a:extLst>
              <a:ext uri="{FF2B5EF4-FFF2-40B4-BE49-F238E27FC236}">
                <a16:creationId xmlns:a16="http://schemas.microsoft.com/office/drawing/2014/main" id="{6842572E-F2D0-4210-B61F-DBDE0E999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08"/>
          <a:stretch/>
        </p:blipFill>
        <p:spPr>
          <a:xfrm>
            <a:off x="0" y="0"/>
            <a:ext cx="7772400" cy="2361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BDEE4-036F-462F-BDA3-436FED385161}"/>
              </a:ext>
            </a:extLst>
          </p:cNvPr>
          <p:cNvSpPr txBox="1"/>
          <p:nvPr/>
        </p:nvSpPr>
        <p:spPr>
          <a:xfrm>
            <a:off x="104033" y="179551"/>
            <a:ext cx="766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¡Deja de conducir y sal a la calle!</a:t>
            </a:r>
            <a:endParaRPr lang="en-US" sz="2400" b="1" dirty="0">
              <a:solidFill>
                <a:schemeClr val="bg1"/>
              </a:solidFill>
              <a:latin typeface="Brandon Grotesque Bold" panose="020B0803020203060202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A1F21-4932-40BB-8ECC-6C2FD975BC0C}"/>
              </a:ext>
            </a:extLst>
          </p:cNvPr>
          <p:cNvSpPr txBox="1"/>
          <p:nvPr/>
        </p:nvSpPr>
        <p:spPr>
          <a:xfrm>
            <a:off x="280747" y="658720"/>
            <a:ext cx="730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i="1">
                <a:solidFill>
                  <a:srgbClr val="78BE21"/>
                </a:solidFill>
                <a:latin typeface="Brandon Grotesque Bold" panose="020B0803020203060202" pitchFamily="34" charset="0"/>
              </a:rPr>
              <a:t>DÍA DE CAMINAR A LA ESCUELA</a:t>
            </a:r>
            <a:endParaRPr lang="en-US" sz="3600" i="1">
              <a:solidFill>
                <a:srgbClr val="78BE21"/>
              </a:solidFill>
              <a:latin typeface="Brandon Grotesque Bold" panose="020B08030202030602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4DF53-47CD-422D-80CC-56C48FBC496A}"/>
              </a:ext>
            </a:extLst>
          </p:cNvPr>
          <p:cNvSpPr txBox="1"/>
          <p:nvPr/>
        </p:nvSpPr>
        <p:spPr>
          <a:xfrm>
            <a:off x="104033" y="1263564"/>
            <a:ext cx="7662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err="1">
                <a:solidFill>
                  <a:schemeClr val="bg1"/>
                </a:solidFill>
                <a:latin typeface="Brandon Grotesque Bold" panose="020B0803020203060202" pitchFamily="34" charset="0"/>
              </a:rPr>
              <a:t>el</a:t>
            </a:r>
            <a:r>
              <a:rPr lang="en-US" sz="2800" i="1">
                <a:solidFill>
                  <a:schemeClr val="bg1"/>
                </a:solidFill>
                <a:latin typeface="Brandon Grotesque Bold" panose="020B0803020203060202" pitchFamily="34" charset="0"/>
              </a:rPr>
              <a:t> 4 de </a:t>
            </a:r>
            <a:r>
              <a:rPr lang="en-US" sz="2800" i="1" err="1">
                <a:solidFill>
                  <a:schemeClr val="bg1"/>
                </a:solidFill>
                <a:latin typeface="Brandon Grotesque Bold" panose="020B0803020203060202" pitchFamily="34" charset="0"/>
              </a:rPr>
              <a:t>octubre</a:t>
            </a:r>
            <a:endParaRPr lang="en-US" sz="2800" i="1">
              <a:solidFill>
                <a:schemeClr val="bg1"/>
              </a:solidFill>
              <a:latin typeface="Brandon Grotesque Bold" panose="020B08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FE48E-DEF8-4B03-9501-6F3E4CF71F9B}"/>
              </a:ext>
            </a:extLst>
          </p:cNvPr>
          <p:cNvSpPr txBox="1"/>
          <p:nvPr/>
        </p:nvSpPr>
        <p:spPr>
          <a:xfrm>
            <a:off x="5449" y="1817477"/>
            <a:ext cx="272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Para </a:t>
            </a:r>
            <a:r>
              <a:rPr lang="en-US" sz="14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más</a:t>
            </a:r>
            <a:r>
              <a:rPr lang="en-US" sz="1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información</a:t>
            </a:r>
            <a:r>
              <a:rPr lang="en-US" sz="1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visita</a:t>
            </a:r>
            <a:endParaRPr lang="en-US" sz="1400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www.mnsaferoutestoschool.org</a:t>
            </a:r>
          </a:p>
        </p:txBody>
      </p:sp>
      <p:pic>
        <p:nvPicPr>
          <p:cNvPr id="12" name="Picture 11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B9981EBC-8B6D-4C39-B06E-FFD6C59B3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07" y="1491883"/>
            <a:ext cx="1446244" cy="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8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watching, crowd&#10;&#10;Description automatically generated">
            <a:extLst>
              <a:ext uri="{FF2B5EF4-FFF2-40B4-BE49-F238E27FC236}">
                <a16:creationId xmlns:a16="http://schemas.microsoft.com/office/drawing/2014/main" id="{33FDD657-0EF6-4E79-A169-1B43AB825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" y="0"/>
            <a:ext cx="7782232" cy="5017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37B5A5-E1F0-4796-B5A5-033173591BD4}"/>
              </a:ext>
            </a:extLst>
          </p:cNvPr>
          <p:cNvSpPr txBox="1"/>
          <p:nvPr/>
        </p:nvSpPr>
        <p:spPr>
          <a:xfrm>
            <a:off x="2542224" y="3284474"/>
            <a:ext cx="517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i="1" dirty="0">
                <a:solidFill>
                  <a:srgbClr val="173A64"/>
                </a:solidFill>
                <a:latin typeface="Brandon Grotesque Black" panose="020B0A03020203060202" pitchFamily="34" charset="0"/>
              </a:rPr>
              <a:t>El Día de caminar a la escuela </a:t>
            </a:r>
          </a:p>
          <a:p>
            <a:pPr algn="r"/>
            <a:r>
              <a:rPr lang="es-MX" sz="2400" i="1" dirty="0">
                <a:solidFill>
                  <a:srgbClr val="173A64"/>
                </a:solidFill>
                <a:latin typeface="Brandon Grotesque Black" panose="020B0A03020203060202" pitchFamily="34" charset="0"/>
              </a:rPr>
              <a:t>es el 4 de octubre</a:t>
            </a:r>
            <a:endParaRPr lang="en-US" sz="2400" dirty="0">
              <a:solidFill>
                <a:srgbClr val="173A64"/>
              </a:solidFill>
              <a:latin typeface="Brandon Grotesque Bold" panose="020B0803020203060202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9342F-82FA-4EF7-8497-8F3DC0A35480}"/>
              </a:ext>
            </a:extLst>
          </p:cNvPr>
          <p:cNvSpPr txBox="1"/>
          <p:nvPr/>
        </p:nvSpPr>
        <p:spPr>
          <a:xfrm>
            <a:off x="1" y="1535672"/>
            <a:ext cx="7726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PARTICIPA EN NUESTRO CONCURSO DE FOTOS EN FACEBOOK </a:t>
            </a:r>
          </a:p>
          <a:p>
            <a:pPr algn="ctr"/>
            <a:r>
              <a:rPr lang="en-US" sz="3600" dirty="0">
                <a:solidFill>
                  <a:srgbClr val="008EAA"/>
                </a:solidFill>
                <a:latin typeface="Brandon Grotesque Medium" panose="020B0603020203060202" pitchFamily="34" charset="0"/>
              </a:rPr>
              <a:t>¡</a:t>
            </a:r>
            <a:r>
              <a:rPr lang="en-US" sz="3600" dirty="0" err="1">
                <a:solidFill>
                  <a:srgbClr val="008EAA"/>
                </a:solidFill>
                <a:latin typeface="Brandon Grotesque Medium" panose="020B0603020203060202" pitchFamily="34" charset="0"/>
              </a:rPr>
              <a:t>Inténtalo</a:t>
            </a:r>
            <a:r>
              <a:rPr lang="en-US" sz="3600" dirty="0">
                <a:solidFill>
                  <a:srgbClr val="008EAA"/>
                </a:solidFill>
                <a:latin typeface="Brandon Grotesque Medium" panose="020B0603020203060202" pitchFamily="34" charset="0"/>
              </a:rPr>
              <a:t>!  </a:t>
            </a:r>
            <a:r>
              <a:rPr lang="en-US" sz="2400" i="1" dirty="0">
                <a:solidFill>
                  <a:srgbClr val="78BE21"/>
                </a:solidFill>
                <a:latin typeface="Brandon Grotesque Bold" panose="020B0803020203060202" pitchFamily="34" charset="0"/>
              </a:rPr>
              <a:t>#mnwalks</a:t>
            </a:r>
            <a:endParaRPr lang="en-US" sz="2400" dirty="0">
              <a:solidFill>
                <a:srgbClr val="008EAA"/>
              </a:solidFill>
              <a:latin typeface="Brandon Grotesque Medium" panose="020B0603020203060202" pitchFamily="34" charset="0"/>
            </a:endParaRPr>
          </a:p>
        </p:txBody>
      </p:sp>
      <p:pic>
        <p:nvPicPr>
          <p:cNvPr id="8" name="Picture 7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AB9D9CD4-F0BC-4AC3-AEBF-61AA93B01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94" y="2318471"/>
            <a:ext cx="1046579" cy="629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89A255-1241-48B7-A2DF-FDD0DE5CEFC2}"/>
              </a:ext>
            </a:extLst>
          </p:cNvPr>
          <p:cNvSpPr txBox="1"/>
          <p:nvPr/>
        </p:nvSpPr>
        <p:spPr>
          <a:xfrm>
            <a:off x="4416134" y="4181323"/>
            <a:ext cx="330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8EAA"/>
                </a:solidFill>
                <a:latin typeface="Brandon Grotesque Medium" panose="020B0603020203060202" pitchFamily="34" charset="0"/>
              </a:rPr>
              <a:t>facebook.com/ </a:t>
            </a:r>
            <a:r>
              <a:rPr lang="en-US" sz="1200" err="1">
                <a:solidFill>
                  <a:srgbClr val="008EAA"/>
                </a:solidFill>
                <a:latin typeface="Brandon Grotesque Medium" panose="020B0603020203060202" pitchFamily="34" charset="0"/>
              </a:rPr>
              <a:t>MinnesotaSafeRoutestoSchool</a:t>
            </a:r>
            <a:endParaRPr lang="en-US" sz="1200">
              <a:solidFill>
                <a:srgbClr val="008EAA"/>
              </a:solidFill>
              <a:latin typeface="Brandon Grotesque Medium" panose="020B0603020203060202" pitchFamily="34" charset="0"/>
            </a:endParaRP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6602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icon, rectangle&#10;&#10;Description automatically generated">
            <a:extLst>
              <a:ext uri="{FF2B5EF4-FFF2-40B4-BE49-F238E27FC236}">
                <a16:creationId xmlns:a16="http://schemas.microsoft.com/office/drawing/2014/main" id="{6842572E-F2D0-4210-B61F-DBDE0E999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5057552"/>
          </a:xfrm>
          <a:prstGeom prst="rect">
            <a:avLst/>
          </a:prstGeom>
        </p:spPr>
      </p:pic>
      <p:pic>
        <p:nvPicPr>
          <p:cNvPr id="6" name="Picture 5" descr="A group of people walking on a path&#10;&#10;Description automatically generated with low confidence">
            <a:extLst>
              <a:ext uri="{FF2B5EF4-FFF2-40B4-BE49-F238E27FC236}">
                <a16:creationId xmlns:a16="http://schemas.microsoft.com/office/drawing/2014/main" id="{F9EE3A27-71A6-4E09-9999-DE8C09ADD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86" y="2441403"/>
            <a:ext cx="3375931" cy="2531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BDEE4-036F-462F-BDA3-436FED385161}"/>
              </a:ext>
            </a:extLst>
          </p:cNvPr>
          <p:cNvSpPr txBox="1"/>
          <p:nvPr/>
        </p:nvSpPr>
        <p:spPr>
          <a:xfrm>
            <a:off x="51937" y="428595"/>
            <a:ext cx="7662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¡inicia el nuevo curso escolar como padre voluntario!</a:t>
            </a:r>
            <a:endParaRPr lang="en-US" sz="2600" dirty="0">
              <a:solidFill>
                <a:schemeClr val="bg1"/>
              </a:solidFill>
              <a:latin typeface="Brandon Grotesque Bold" panose="020B0803020203060202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A1F21-4932-40BB-8ECC-6C2FD975BC0C}"/>
              </a:ext>
            </a:extLst>
          </p:cNvPr>
          <p:cNvSpPr txBox="1"/>
          <p:nvPr/>
        </p:nvSpPr>
        <p:spPr>
          <a:xfrm>
            <a:off x="51937" y="930823"/>
            <a:ext cx="7662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i="1">
                <a:solidFill>
                  <a:srgbClr val="78BE21"/>
                </a:solidFill>
                <a:latin typeface="Brandon Grotesque Bold" panose="020B0803020203060202" pitchFamily="34" charset="0"/>
              </a:rPr>
              <a:t>DÍA DE CAMINAR A LA ESCUELA</a:t>
            </a:r>
            <a:endParaRPr lang="en-US" sz="3200" i="1">
              <a:solidFill>
                <a:srgbClr val="78BE21"/>
              </a:solidFill>
              <a:latin typeface="Brandon Grotesque Bold" panose="020B08030202030602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4DF53-47CD-422D-80CC-56C48FBC496A}"/>
              </a:ext>
            </a:extLst>
          </p:cNvPr>
          <p:cNvSpPr txBox="1"/>
          <p:nvPr/>
        </p:nvSpPr>
        <p:spPr>
          <a:xfrm>
            <a:off x="51937" y="1525384"/>
            <a:ext cx="7662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err="1">
                <a:solidFill>
                  <a:schemeClr val="bg1"/>
                </a:solidFill>
                <a:latin typeface="Brandon Grotesque Bold" panose="020B0803020203060202" pitchFamily="34" charset="0"/>
              </a:rPr>
              <a:t>el</a:t>
            </a:r>
            <a:r>
              <a:rPr lang="en-US" sz="2800" i="1">
                <a:solidFill>
                  <a:schemeClr val="bg1"/>
                </a:solidFill>
                <a:latin typeface="Brandon Grotesque Bold" panose="020B0803020203060202" pitchFamily="34" charset="0"/>
              </a:rPr>
              <a:t> 4 de </a:t>
            </a:r>
            <a:r>
              <a:rPr lang="en-US" sz="2800" i="1" err="1">
                <a:solidFill>
                  <a:schemeClr val="bg1"/>
                </a:solidFill>
                <a:latin typeface="Brandon Grotesque Bold" panose="020B0803020203060202" pitchFamily="34" charset="0"/>
              </a:rPr>
              <a:t>octubre</a:t>
            </a:r>
            <a:endParaRPr lang="en-US" sz="2800" i="1">
              <a:solidFill>
                <a:schemeClr val="bg1"/>
              </a:solidFill>
              <a:latin typeface="Brandon Grotesque Bold" panose="020B08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FE48E-DEF8-4B03-9501-6F3E4CF71F9B}"/>
              </a:ext>
            </a:extLst>
          </p:cNvPr>
          <p:cNvSpPr txBox="1"/>
          <p:nvPr/>
        </p:nvSpPr>
        <p:spPr>
          <a:xfrm>
            <a:off x="1432509" y="4469979"/>
            <a:ext cx="29778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>
                <a:solidFill>
                  <a:schemeClr val="bg1"/>
                </a:solidFill>
                <a:latin typeface="Brandon Grotesque Medium" panose="020B0603020203060202" pitchFamily="34" charset="0"/>
              </a:rPr>
              <a:t>Para más información, contacta a:</a:t>
            </a:r>
          </a:p>
          <a:p>
            <a:r>
              <a:rPr lang="es-MX" sz="1500">
                <a:solidFill>
                  <a:schemeClr val="bg1"/>
                </a:solidFill>
                <a:latin typeface="Brandon Grotesque Medium" panose="020B0603020203060202" pitchFamily="34" charset="0"/>
              </a:rPr>
              <a:t>[</a:t>
            </a:r>
            <a:r>
              <a:rPr lang="es-MX" sz="150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name</a:t>
            </a:r>
            <a:r>
              <a:rPr lang="es-MX" sz="1500">
                <a:solidFill>
                  <a:schemeClr val="bg1"/>
                </a:solidFill>
                <a:latin typeface="Brandon Grotesque Medium" panose="020B0603020203060202" pitchFamily="34" charset="0"/>
              </a:rPr>
              <a:t>, email, </a:t>
            </a:r>
            <a:r>
              <a:rPr lang="es-MX" sz="150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phone</a:t>
            </a:r>
            <a:r>
              <a:rPr lang="es-MX" sz="1500">
                <a:solidFill>
                  <a:schemeClr val="bg1"/>
                </a:solidFill>
                <a:latin typeface="Brandon Grotesque Medium" panose="020B0603020203060202" pitchFamily="34" charset="0"/>
              </a:rPr>
              <a:t>] </a:t>
            </a:r>
            <a:endParaRPr lang="en-US" sz="150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4620E-6DA9-441E-8B70-2AC4399C581B}"/>
              </a:ext>
            </a:extLst>
          </p:cNvPr>
          <p:cNvSpPr txBox="1"/>
          <p:nvPr/>
        </p:nvSpPr>
        <p:spPr>
          <a:xfrm>
            <a:off x="120503" y="2542952"/>
            <a:ext cx="4084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Dirije</a:t>
            </a:r>
            <a:r>
              <a:rPr lang="es-MX" sz="2000">
                <a:solidFill>
                  <a:srgbClr val="173A64"/>
                </a:solidFill>
                <a:latin typeface="Brandon Grotesque Medium" panose="020B0603020203060202" pitchFamily="34" charset="0"/>
              </a:rPr>
              <a:t> un autobús escolar andante, saluda a los alumnos, sirve bocadillos, reparte premios y </a:t>
            </a:r>
          </a:p>
          <a:p>
            <a:pPr algn="ctr"/>
            <a:r>
              <a:rPr lang="es-MX" sz="2000">
                <a:solidFill>
                  <a:srgbClr val="173A64"/>
                </a:solidFill>
                <a:latin typeface="Brandon Grotesque Medium" panose="020B0603020203060202" pitchFamily="34" charset="0"/>
              </a:rPr>
              <a:t>mucho más.</a:t>
            </a:r>
            <a:endParaRPr lang="en-US" sz="2000">
              <a:solidFill>
                <a:srgbClr val="173A64"/>
              </a:solidFill>
            </a:endParaRPr>
          </a:p>
        </p:txBody>
      </p:sp>
      <p:pic>
        <p:nvPicPr>
          <p:cNvPr id="12" name="Picture 11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B9981EBC-8B6D-4C39-B06E-FFD6C59B3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7" y="4154381"/>
            <a:ext cx="1446244" cy="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6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4" ma:contentTypeDescription="Create a new document." ma:contentTypeScope="" ma:versionID="956311757b78f131b79fa6b53314171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5cca8f41aa03a84147b7b8c66768308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F70EEF-B6CC-42CA-970F-5F00A7F4CE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8078FC-CF3D-44C2-A5C7-AA0E250463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5DC4D4-37B6-45BB-9946-AC2B1970822D}">
  <ds:schemaRefs>
    <ds:schemaRef ds:uri="e3468907-a698-479b-8007-358aebef40ae"/>
    <ds:schemaRef ds:uri="http://purl.org/dc/terms/"/>
    <ds:schemaRef ds:uri="http://schemas.microsoft.com/office/2006/documentManagement/types"/>
    <ds:schemaRef ds:uri="a074c3bc-21a4-4771-acfe-b989cfb31b8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114</Words>
  <Application>Microsoft Office PowerPoint</Application>
  <PresentationFormat>Custom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Brandon Grotesque Black</vt:lpstr>
      <vt:lpstr>Brandon Grotesque Bold</vt:lpstr>
      <vt:lpstr>Brandon Grotesque Light</vt:lpstr>
      <vt:lpstr>Brandon Grotesque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Benson, Rachel (DOT)</dc:creator>
  <cp:lastModifiedBy>Pooler, Michelle (DOT)</cp:lastModifiedBy>
  <cp:revision>2</cp:revision>
  <dcterms:created xsi:type="dcterms:W3CDTF">2022-08-09T14:44:45Z</dcterms:created>
  <dcterms:modified xsi:type="dcterms:W3CDTF">2023-08-24T18:05:28Z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  <property fmtid="{D5CDD505-2E9C-101B-9397-08002B2CF9AE}" pid="3" name="MediaServiceImageTags">
    <vt:lpwstr/>
  </property>
</Properties>
</file>